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93" d="100"/>
          <a:sy n="93" d="100"/>
        </p:scale>
        <p:origin x="57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629E5A-16AB-42A3-B0CF-C52943FAC9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CB1D9CA-4B5A-4755-95B7-9C7473F848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397145-D123-4D8F-A649-53F363A50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6ACF-AC90-424A-9111-7AE88666D920}" type="datetimeFigureOut">
              <a:rPr lang="cs-CZ" smtClean="0"/>
              <a:t>07.12.2018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BEBC1F-F004-4C8B-B19D-00FDA9834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D64E85-25EA-411B-ACB0-9ED83AB85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615FE-1A2A-4B8B-86DD-F1EB21908F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4453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C50DAD-02FF-4922-88CE-D918376AE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0D0264F-D5E1-4AB5-BA32-86875D667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F507DF-87C7-4D3E-8E3D-25284FE15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6ACF-AC90-424A-9111-7AE88666D920}" type="datetimeFigureOut">
              <a:rPr lang="cs-CZ" smtClean="0"/>
              <a:t>07.12.2018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61046E-13E0-494F-875D-EB476CF10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CAC5AC-B44E-4FDD-BB61-7704E4099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615FE-1A2A-4B8B-86DD-F1EB21908F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4118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619AF36-1554-4E1B-AB15-0027CB9F6A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DB64FD0-8DAF-465C-B995-680CDE6D2D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9634AC-D78B-4297-847B-4B3E38FBF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6ACF-AC90-424A-9111-7AE88666D920}" type="datetimeFigureOut">
              <a:rPr lang="cs-CZ" smtClean="0"/>
              <a:t>07.12.2018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3094B6-2DB1-4C6B-AA02-54306E486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479EEF-EF1A-4BB4-8BC8-7BCB91D69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615FE-1A2A-4B8B-86DD-F1EB21908F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758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03FEA0-BA2B-4FA2-8648-E5A215B50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2BE8184-1D9D-4F76-8282-EC87D8A21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D481C8-EAD8-4568-BBCE-A0EF6C49D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6ACF-AC90-424A-9111-7AE88666D920}" type="datetimeFigureOut">
              <a:rPr lang="cs-CZ" smtClean="0"/>
              <a:t>07.12.2018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E8236E-2B4E-4895-B0EE-4246EE0FD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8C294A-9694-4D89-844B-8D79F4F1D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615FE-1A2A-4B8B-86DD-F1EB21908F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815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3D2BDD-19C3-494F-AB0E-1F6841279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021ADA3-45B9-4B42-B0EC-D26D1944F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8EFEF-BE39-44E4-B493-7058EDE50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6ACF-AC90-424A-9111-7AE88666D920}" type="datetimeFigureOut">
              <a:rPr lang="cs-CZ" smtClean="0"/>
              <a:t>07.12.2018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16CD73-D660-4574-8616-D448CA2F5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A36BEA-421A-47ED-ACC4-77991798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615FE-1A2A-4B8B-86DD-F1EB21908F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119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92B4FC-20E9-4BC3-962E-28BC3CADE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190991-AC60-439B-ACFA-17E17CA085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7C8D409-F0DE-4E60-A2B4-52B931DC22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0EEBE57-3B89-4904-A5C5-E0CE3F808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6ACF-AC90-424A-9111-7AE88666D920}" type="datetimeFigureOut">
              <a:rPr lang="cs-CZ" smtClean="0"/>
              <a:t>07.12.2018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0D0BC4B-5F2F-4F21-9188-AED3BB0D9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376C591-AEE3-480A-8DD3-519120224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615FE-1A2A-4B8B-86DD-F1EB21908F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427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D7605E-4883-4DD5-B4D8-2B870ADFA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C0C67D3-9DCF-495F-AE86-DF67704C6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C0018FE-6CE6-4DAD-8645-2CEAA6FD2A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2767A31-44D8-4423-9C24-9C138E6B96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A0057E1-E888-432A-80FC-4D7CB616D4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00219AD-5247-45EF-8F6F-782ED9888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6ACF-AC90-424A-9111-7AE88666D920}" type="datetimeFigureOut">
              <a:rPr lang="cs-CZ" smtClean="0"/>
              <a:t>07.12.2018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C768C39-989C-48BD-833D-6E89338C9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06810D6-F525-499E-BF4F-0148F3FBF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615FE-1A2A-4B8B-86DD-F1EB21908F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623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123421-C1C5-4938-B760-AB7303BEB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A3CE1A0-BA86-416A-9185-BC2C98F20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6ACF-AC90-424A-9111-7AE88666D920}" type="datetimeFigureOut">
              <a:rPr lang="cs-CZ" smtClean="0"/>
              <a:t>07.12.2018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8D2BF73-2696-49B2-A383-C5DF3795F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90E160C-24F5-4588-AD4C-AF2EE116F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615FE-1A2A-4B8B-86DD-F1EB21908F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277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58C43B5-18D1-4EA0-9403-1731A60AF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6ACF-AC90-424A-9111-7AE88666D920}" type="datetimeFigureOut">
              <a:rPr lang="cs-CZ" smtClean="0"/>
              <a:t>07.12.2018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1655517-B0DA-4743-95EF-511A9701A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4980915-1F62-4EE9-B9B1-3508E29A4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615FE-1A2A-4B8B-86DD-F1EB21908F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3054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2A0489-CCF1-4E84-B664-FE06B7AD6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603F05-AD53-449C-94CA-0FF96D0F8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8BC342C-5D9E-4013-8B1A-80C3862A0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86A468F-57C6-436E-83FA-3A220CE9F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6ACF-AC90-424A-9111-7AE88666D920}" type="datetimeFigureOut">
              <a:rPr lang="cs-CZ" smtClean="0"/>
              <a:t>07.12.2018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3BC2B0D-C20B-4A56-96F6-35464079F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EA60639-9A0C-4C9E-93DE-5BBCC2F84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615FE-1A2A-4B8B-86DD-F1EB21908F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855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5239B3-2196-4704-BF22-9CEF17F1D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57C8733-A4ED-4E12-8BBC-09FE4E7B67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F151879-765A-471B-AC24-9597C549D9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65484E-A6FA-4245-895D-B9DBBD9C9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6ACF-AC90-424A-9111-7AE88666D920}" type="datetimeFigureOut">
              <a:rPr lang="cs-CZ" smtClean="0"/>
              <a:t>07.12.2018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1921BD9-C21B-4592-BF0D-AD5DAC8C4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2ABDD3D-3601-4239-A258-12CA05DD8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615FE-1A2A-4B8B-86DD-F1EB21908F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516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E10BFB-E5E7-451B-9F12-FADF064E4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7343296-2377-45C2-9AD2-88ADED0C6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52B161-FEAD-4D7A-8DF6-11A6B7C410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56ACF-AC90-424A-9111-7AE88666D920}" type="datetimeFigureOut">
              <a:rPr lang="cs-CZ" smtClean="0"/>
              <a:t>07.12.2018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2B1285-5335-4933-BADD-CF5B84140B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1A39D3-07D7-4AB6-9285-C89B2ED923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615FE-1A2A-4B8B-86DD-F1EB21908F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933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4E6311BA-2267-40CB-9A95-776B447B6F19}"/>
              </a:ext>
            </a:extLst>
          </p:cNvPr>
          <p:cNvCxnSpPr>
            <a:cxnSpLocks/>
            <a:stCxn id="2" idx="2"/>
          </p:cNvCxnSpPr>
          <p:nvPr/>
        </p:nvCxnSpPr>
        <p:spPr>
          <a:xfrm flipH="1">
            <a:off x="6386005" y="2621948"/>
            <a:ext cx="10285" cy="746613"/>
          </a:xfrm>
          <a:prstGeom prst="line">
            <a:avLst/>
          </a:prstGeom>
          <a:ln w="317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87" name="Obrázek 86">
            <a:extLst>
              <a:ext uri="{FF2B5EF4-FFF2-40B4-BE49-F238E27FC236}">
                <a16:creationId xmlns:a16="http://schemas.microsoft.com/office/drawing/2014/main" id="{A15E2C0B-0063-4D54-9DC6-8D1EF8E14D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372229" y="4951236"/>
            <a:ext cx="579510" cy="467559"/>
          </a:xfrm>
          <a:prstGeom prst="rect">
            <a:avLst/>
          </a:prstGeom>
        </p:spPr>
      </p:pic>
      <p:pic>
        <p:nvPicPr>
          <p:cNvPr id="88" name="Obrázek 87">
            <a:extLst>
              <a:ext uri="{FF2B5EF4-FFF2-40B4-BE49-F238E27FC236}">
                <a16:creationId xmlns:a16="http://schemas.microsoft.com/office/drawing/2014/main" id="{D904AFEC-B8F5-4D90-89D1-1959E4F11A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0044" y="4566598"/>
            <a:ext cx="1208617" cy="629173"/>
          </a:xfrm>
          <a:prstGeom prst="rect">
            <a:avLst/>
          </a:prstGeom>
        </p:spPr>
      </p:pic>
      <p:pic>
        <p:nvPicPr>
          <p:cNvPr id="90" name="Obrázek 89">
            <a:extLst>
              <a:ext uri="{FF2B5EF4-FFF2-40B4-BE49-F238E27FC236}">
                <a16:creationId xmlns:a16="http://schemas.microsoft.com/office/drawing/2014/main" id="{A650C3F6-56D1-4CC0-9F7A-A26C196AF7D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" b="8916"/>
          <a:stretch/>
        </p:blipFill>
        <p:spPr>
          <a:xfrm>
            <a:off x="4083158" y="5201676"/>
            <a:ext cx="492076" cy="502184"/>
          </a:xfrm>
          <a:prstGeom prst="rect">
            <a:avLst/>
          </a:prstGeom>
        </p:spPr>
      </p:pic>
      <p:pic>
        <p:nvPicPr>
          <p:cNvPr id="98" name="Obrázek 97">
            <a:extLst>
              <a:ext uri="{FF2B5EF4-FFF2-40B4-BE49-F238E27FC236}">
                <a16:creationId xmlns:a16="http://schemas.microsoft.com/office/drawing/2014/main" id="{4CE34CAF-AB0A-4D8F-A2E5-F65FCE1D59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>
            <a:off x="3746850" y="5395765"/>
            <a:ext cx="280037" cy="371251"/>
          </a:xfrm>
          <a:prstGeom prst="rect">
            <a:avLst/>
          </a:prstGeom>
        </p:spPr>
      </p:pic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D1EBE46A-AE2A-4865-B578-3D6548F2D305}"/>
              </a:ext>
            </a:extLst>
          </p:cNvPr>
          <p:cNvCxnSpPr/>
          <p:nvPr/>
        </p:nvCxnSpPr>
        <p:spPr>
          <a:xfrm>
            <a:off x="2172319" y="671625"/>
            <a:ext cx="4320000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524BA1BB-48EC-4F50-90CF-CE1F5238F00F}"/>
              </a:ext>
            </a:extLst>
          </p:cNvPr>
          <p:cNvCxnSpPr/>
          <p:nvPr/>
        </p:nvCxnSpPr>
        <p:spPr>
          <a:xfrm>
            <a:off x="2172319" y="3227625"/>
            <a:ext cx="4320000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79B0BC78-E9EF-46F7-9A58-8E7DCF479121}"/>
              </a:ext>
            </a:extLst>
          </p:cNvPr>
          <p:cNvCxnSpPr/>
          <p:nvPr/>
        </p:nvCxnSpPr>
        <p:spPr>
          <a:xfrm>
            <a:off x="2172319" y="671625"/>
            <a:ext cx="0" cy="255600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0E69F51B-BBBF-449C-9357-8C23F41C980D}"/>
              </a:ext>
            </a:extLst>
          </p:cNvPr>
          <p:cNvCxnSpPr/>
          <p:nvPr/>
        </p:nvCxnSpPr>
        <p:spPr>
          <a:xfrm>
            <a:off x="6492319" y="671625"/>
            <a:ext cx="0" cy="255600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3EDDF6DE-D922-40D0-8D6A-1C97DB54810D}"/>
              </a:ext>
            </a:extLst>
          </p:cNvPr>
          <p:cNvCxnSpPr/>
          <p:nvPr/>
        </p:nvCxnSpPr>
        <p:spPr>
          <a:xfrm>
            <a:off x="6492319" y="3227625"/>
            <a:ext cx="0" cy="255600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20B9D66A-CB4F-46F6-B390-5CB0EEC47DAE}"/>
              </a:ext>
            </a:extLst>
          </p:cNvPr>
          <p:cNvCxnSpPr/>
          <p:nvPr/>
        </p:nvCxnSpPr>
        <p:spPr>
          <a:xfrm>
            <a:off x="6046189" y="5351625"/>
            <a:ext cx="0" cy="43200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22B3BF79-B5F7-4354-B68A-AD1FADB311BE}"/>
              </a:ext>
            </a:extLst>
          </p:cNvPr>
          <p:cNvCxnSpPr/>
          <p:nvPr/>
        </p:nvCxnSpPr>
        <p:spPr>
          <a:xfrm flipH="1">
            <a:off x="1236319" y="5783625"/>
            <a:ext cx="5256000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58EEB363-8316-4C1F-9190-056092D9B26D}"/>
              </a:ext>
            </a:extLst>
          </p:cNvPr>
          <p:cNvCxnSpPr>
            <a:cxnSpLocks/>
          </p:cNvCxnSpPr>
          <p:nvPr/>
        </p:nvCxnSpPr>
        <p:spPr>
          <a:xfrm flipV="1">
            <a:off x="1236319" y="3227625"/>
            <a:ext cx="0" cy="255600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F1D3D94B-A6CC-494A-B8FB-418781F99D65}"/>
              </a:ext>
            </a:extLst>
          </p:cNvPr>
          <p:cNvCxnSpPr>
            <a:cxnSpLocks/>
          </p:cNvCxnSpPr>
          <p:nvPr/>
        </p:nvCxnSpPr>
        <p:spPr>
          <a:xfrm flipH="1">
            <a:off x="1236319" y="3227625"/>
            <a:ext cx="936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Přímá spojnice se šipkou 25">
            <a:extLst>
              <a:ext uri="{FF2B5EF4-FFF2-40B4-BE49-F238E27FC236}">
                <a16:creationId xmlns:a16="http://schemas.microsoft.com/office/drawing/2014/main" id="{A6DA758E-A800-48EC-986E-159D05064A7A}"/>
              </a:ext>
            </a:extLst>
          </p:cNvPr>
          <p:cNvCxnSpPr>
            <a:cxnSpLocks/>
          </p:cNvCxnSpPr>
          <p:nvPr/>
        </p:nvCxnSpPr>
        <p:spPr>
          <a:xfrm>
            <a:off x="2172319" y="460228"/>
            <a:ext cx="43200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>
            <a:extLst>
              <a:ext uri="{FF2B5EF4-FFF2-40B4-BE49-F238E27FC236}">
                <a16:creationId xmlns:a16="http://schemas.microsoft.com/office/drawing/2014/main" id="{848CEA9A-1FB1-4745-977C-29D330BF2220}"/>
              </a:ext>
            </a:extLst>
          </p:cNvPr>
          <p:cNvCxnSpPr/>
          <p:nvPr/>
        </p:nvCxnSpPr>
        <p:spPr>
          <a:xfrm>
            <a:off x="6933677" y="719734"/>
            <a:ext cx="0" cy="25047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>
            <a:extLst>
              <a:ext uri="{FF2B5EF4-FFF2-40B4-BE49-F238E27FC236}">
                <a16:creationId xmlns:a16="http://schemas.microsoft.com/office/drawing/2014/main" id="{B4E4A299-2DA9-4A96-A5D6-AEE0B61BF928}"/>
              </a:ext>
            </a:extLst>
          </p:cNvPr>
          <p:cNvCxnSpPr/>
          <p:nvPr/>
        </p:nvCxnSpPr>
        <p:spPr>
          <a:xfrm flipV="1">
            <a:off x="6933824" y="3246910"/>
            <a:ext cx="0" cy="25560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>
            <a:extLst>
              <a:ext uri="{FF2B5EF4-FFF2-40B4-BE49-F238E27FC236}">
                <a16:creationId xmlns:a16="http://schemas.microsoft.com/office/drawing/2014/main" id="{7E8F46D6-FFDA-4976-AF6C-5D52A0E7A292}"/>
              </a:ext>
            </a:extLst>
          </p:cNvPr>
          <p:cNvCxnSpPr>
            <a:cxnSpLocks/>
          </p:cNvCxnSpPr>
          <p:nvPr/>
        </p:nvCxnSpPr>
        <p:spPr>
          <a:xfrm flipV="1">
            <a:off x="6634410" y="1317368"/>
            <a:ext cx="0" cy="130944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>
            <a:extLst>
              <a:ext uri="{FF2B5EF4-FFF2-40B4-BE49-F238E27FC236}">
                <a16:creationId xmlns:a16="http://schemas.microsoft.com/office/drawing/2014/main" id="{BC5C34BF-0491-4D78-A6A8-0B786AAC469F}"/>
              </a:ext>
            </a:extLst>
          </p:cNvPr>
          <p:cNvCxnSpPr>
            <a:cxnSpLocks/>
          </p:cNvCxnSpPr>
          <p:nvPr/>
        </p:nvCxnSpPr>
        <p:spPr>
          <a:xfrm flipV="1">
            <a:off x="6633352" y="2626812"/>
            <a:ext cx="0" cy="60081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bdélník 36">
            <a:extLst>
              <a:ext uri="{FF2B5EF4-FFF2-40B4-BE49-F238E27FC236}">
                <a16:creationId xmlns:a16="http://schemas.microsoft.com/office/drawing/2014/main" id="{9B0068BC-B83B-4C15-947E-3C78F6359320}"/>
              </a:ext>
            </a:extLst>
          </p:cNvPr>
          <p:cNvSpPr/>
          <p:nvPr/>
        </p:nvSpPr>
        <p:spPr>
          <a:xfrm>
            <a:off x="6469158" y="1317368"/>
            <a:ext cx="59735" cy="13094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bdélník 37">
            <a:extLst>
              <a:ext uri="{FF2B5EF4-FFF2-40B4-BE49-F238E27FC236}">
                <a16:creationId xmlns:a16="http://schemas.microsoft.com/office/drawing/2014/main" id="{C8981B6E-90BC-4C00-8899-6341EC4BFFA6}"/>
              </a:ext>
            </a:extLst>
          </p:cNvPr>
          <p:cNvSpPr/>
          <p:nvPr/>
        </p:nvSpPr>
        <p:spPr>
          <a:xfrm>
            <a:off x="6469158" y="3683983"/>
            <a:ext cx="59735" cy="13094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9" name="Přímá spojnice se šipkou 38">
            <a:extLst>
              <a:ext uri="{FF2B5EF4-FFF2-40B4-BE49-F238E27FC236}">
                <a16:creationId xmlns:a16="http://schemas.microsoft.com/office/drawing/2014/main" id="{83E9AB41-80F5-4B2F-96D8-62AEED1BF6BC}"/>
              </a:ext>
            </a:extLst>
          </p:cNvPr>
          <p:cNvCxnSpPr>
            <a:cxnSpLocks/>
          </p:cNvCxnSpPr>
          <p:nvPr/>
        </p:nvCxnSpPr>
        <p:spPr>
          <a:xfrm flipV="1">
            <a:off x="6633352" y="3258548"/>
            <a:ext cx="0" cy="41740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>
            <a:extLst>
              <a:ext uri="{FF2B5EF4-FFF2-40B4-BE49-F238E27FC236}">
                <a16:creationId xmlns:a16="http://schemas.microsoft.com/office/drawing/2014/main" id="{74F2DCF1-5FFA-428A-A1F2-E018381C563C}"/>
              </a:ext>
            </a:extLst>
          </p:cNvPr>
          <p:cNvCxnSpPr>
            <a:cxnSpLocks/>
          </p:cNvCxnSpPr>
          <p:nvPr/>
        </p:nvCxnSpPr>
        <p:spPr>
          <a:xfrm flipV="1">
            <a:off x="6633352" y="3675952"/>
            <a:ext cx="0" cy="130944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bdélník 41">
            <a:extLst>
              <a:ext uri="{FF2B5EF4-FFF2-40B4-BE49-F238E27FC236}">
                <a16:creationId xmlns:a16="http://schemas.microsoft.com/office/drawing/2014/main" id="{AB837154-102B-4BEF-9993-7F2FC2582CA8}"/>
              </a:ext>
            </a:extLst>
          </p:cNvPr>
          <p:cNvSpPr/>
          <p:nvPr/>
        </p:nvSpPr>
        <p:spPr>
          <a:xfrm>
            <a:off x="2523193" y="3176337"/>
            <a:ext cx="576000" cy="9621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bdélník 42">
            <a:extLst>
              <a:ext uri="{FF2B5EF4-FFF2-40B4-BE49-F238E27FC236}">
                <a16:creationId xmlns:a16="http://schemas.microsoft.com/office/drawing/2014/main" id="{D9F0A9AD-4F46-4587-A539-80128AC734E6}"/>
              </a:ext>
            </a:extLst>
          </p:cNvPr>
          <p:cNvSpPr/>
          <p:nvPr/>
        </p:nvSpPr>
        <p:spPr>
          <a:xfrm>
            <a:off x="5520000" y="3176337"/>
            <a:ext cx="576000" cy="9621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bdélník 43">
            <a:extLst>
              <a:ext uri="{FF2B5EF4-FFF2-40B4-BE49-F238E27FC236}">
                <a16:creationId xmlns:a16="http://schemas.microsoft.com/office/drawing/2014/main" id="{FEF1F12B-9D41-460A-8F28-6F17E8E886D2}"/>
              </a:ext>
            </a:extLst>
          </p:cNvPr>
          <p:cNvSpPr/>
          <p:nvPr/>
        </p:nvSpPr>
        <p:spPr>
          <a:xfrm>
            <a:off x="1437841" y="3162328"/>
            <a:ext cx="576000" cy="9621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bdélník 44">
            <a:extLst>
              <a:ext uri="{FF2B5EF4-FFF2-40B4-BE49-F238E27FC236}">
                <a16:creationId xmlns:a16="http://schemas.microsoft.com/office/drawing/2014/main" id="{B2249A17-00FC-4253-9D65-68F4358BA5EE}"/>
              </a:ext>
            </a:extLst>
          </p:cNvPr>
          <p:cNvSpPr/>
          <p:nvPr/>
        </p:nvSpPr>
        <p:spPr>
          <a:xfrm>
            <a:off x="2446190" y="5735515"/>
            <a:ext cx="684000" cy="962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46" name="Přímá spojnice se šipkou 45">
            <a:extLst>
              <a:ext uri="{FF2B5EF4-FFF2-40B4-BE49-F238E27FC236}">
                <a16:creationId xmlns:a16="http://schemas.microsoft.com/office/drawing/2014/main" id="{16CD3713-5710-4259-A3CC-A3CB05332A78}"/>
              </a:ext>
            </a:extLst>
          </p:cNvPr>
          <p:cNvCxnSpPr>
            <a:cxnSpLocks/>
          </p:cNvCxnSpPr>
          <p:nvPr/>
        </p:nvCxnSpPr>
        <p:spPr>
          <a:xfrm flipV="1">
            <a:off x="1243532" y="4109847"/>
            <a:ext cx="5285867" cy="144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>
            <a:extLst>
              <a:ext uri="{FF2B5EF4-FFF2-40B4-BE49-F238E27FC236}">
                <a16:creationId xmlns:a16="http://schemas.microsoft.com/office/drawing/2014/main" id="{DB58B846-98EE-473E-B45C-8E526DAAFB3D}"/>
              </a:ext>
            </a:extLst>
          </p:cNvPr>
          <p:cNvCxnSpPr>
            <a:cxnSpLocks/>
          </p:cNvCxnSpPr>
          <p:nvPr/>
        </p:nvCxnSpPr>
        <p:spPr>
          <a:xfrm>
            <a:off x="1236319" y="5645266"/>
            <a:ext cx="120987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>
            <a:extLst>
              <a:ext uri="{FF2B5EF4-FFF2-40B4-BE49-F238E27FC236}">
                <a16:creationId xmlns:a16="http://schemas.microsoft.com/office/drawing/2014/main" id="{EF9B0873-008F-4F31-A932-97DDEA81488A}"/>
              </a:ext>
            </a:extLst>
          </p:cNvPr>
          <p:cNvCxnSpPr/>
          <p:nvPr/>
        </p:nvCxnSpPr>
        <p:spPr>
          <a:xfrm>
            <a:off x="1018673" y="3272554"/>
            <a:ext cx="0" cy="25047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>
            <a:extLst>
              <a:ext uri="{FF2B5EF4-FFF2-40B4-BE49-F238E27FC236}">
                <a16:creationId xmlns:a16="http://schemas.microsoft.com/office/drawing/2014/main" id="{9E745A39-55F5-4F2A-B8F3-CEB2E6BBE9E2}"/>
              </a:ext>
            </a:extLst>
          </p:cNvPr>
          <p:cNvCxnSpPr/>
          <p:nvPr/>
        </p:nvCxnSpPr>
        <p:spPr>
          <a:xfrm flipV="1">
            <a:off x="3234039" y="3224446"/>
            <a:ext cx="0" cy="255917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4" name="Přímá spojnice 53">
            <a:extLst>
              <a:ext uri="{FF2B5EF4-FFF2-40B4-BE49-F238E27FC236}">
                <a16:creationId xmlns:a16="http://schemas.microsoft.com/office/drawing/2014/main" id="{AAF6F7C7-468D-4215-A65B-A44A7161EF0E}"/>
              </a:ext>
            </a:extLst>
          </p:cNvPr>
          <p:cNvCxnSpPr>
            <a:cxnSpLocks/>
          </p:cNvCxnSpPr>
          <p:nvPr/>
        </p:nvCxnSpPr>
        <p:spPr>
          <a:xfrm flipV="1">
            <a:off x="5370668" y="4504035"/>
            <a:ext cx="0" cy="1279589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7" name="Přímá spojnice 56">
            <a:extLst>
              <a:ext uri="{FF2B5EF4-FFF2-40B4-BE49-F238E27FC236}">
                <a16:creationId xmlns:a16="http://schemas.microsoft.com/office/drawing/2014/main" id="{76860B98-B709-4A4A-AC84-BF8C36921C6F}"/>
              </a:ext>
            </a:extLst>
          </p:cNvPr>
          <p:cNvCxnSpPr/>
          <p:nvPr/>
        </p:nvCxnSpPr>
        <p:spPr>
          <a:xfrm flipH="1">
            <a:off x="3234932" y="4504035"/>
            <a:ext cx="2135736" cy="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8" name="Obdélník 57">
            <a:extLst>
              <a:ext uri="{FF2B5EF4-FFF2-40B4-BE49-F238E27FC236}">
                <a16:creationId xmlns:a16="http://schemas.microsoft.com/office/drawing/2014/main" id="{CDF21B66-DB1B-479F-B2EA-519340E20A71}"/>
              </a:ext>
            </a:extLst>
          </p:cNvPr>
          <p:cNvSpPr/>
          <p:nvPr/>
        </p:nvSpPr>
        <p:spPr>
          <a:xfrm>
            <a:off x="3211179" y="5263295"/>
            <a:ext cx="45719" cy="43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  <a:prstDash val="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bdélník 58">
            <a:extLst>
              <a:ext uri="{FF2B5EF4-FFF2-40B4-BE49-F238E27FC236}">
                <a16:creationId xmlns:a16="http://schemas.microsoft.com/office/drawing/2014/main" id="{9C238F91-4943-4AF6-877F-3BD1F47E36F3}"/>
              </a:ext>
            </a:extLst>
          </p:cNvPr>
          <p:cNvSpPr/>
          <p:nvPr/>
        </p:nvSpPr>
        <p:spPr>
          <a:xfrm>
            <a:off x="5347808" y="5252340"/>
            <a:ext cx="45719" cy="43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  <a:prstDash val="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bdélník 59">
            <a:extLst>
              <a:ext uri="{FF2B5EF4-FFF2-40B4-BE49-F238E27FC236}">
                <a16:creationId xmlns:a16="http://schemas.microsoft.com/office/drawing/2014/main" id="{90DC1801-2438-4F24-AB1A-964E7F1E9F4D}"/>
              </a:ext>
            </a:extLst>
          </p:cNvPr>
          <p:cNvSpPr/>
          <p:nvPr/>
        </p:nvSpPr>
        <p:spPr>
          <a:xfrm>
            <a:off x="3207693" y="3528505"/>
            <a:ext cx="45719" cy="43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  <a:prstDash val="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1" name="Přímá spojnice se šipkou 60">
            <a:extLst>
              <a:ext uri="{FF2B5EF4-FFF2-40B4-BE49-F238E27FC236}">
                <a16:creationId xmlns:a16="http://schemas.microsoft.com/office/drawing/2014/main" id="{FC4937BF-5636-41EC-8EEB-1EBB5A15A8FA}"/>
              </a:ext>
            </a:extLst>
          </p:cNvPr>
          <p:cNvCxnSpPr>
            <a:cxnSpLocks/>
          </p:cNvCxnSpPr>
          <p:nvPr/>
        </p:nvCxnSpPr>
        <p:spPr>
          <a:xfrm flipV="1">
            <a:off x="4970765" y="4524910"/>
            <a:ext cx="0" cy="125871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se šipkou 63">
            <a:extLst>
              <a:ext uri="{FF2B5EF4-FFF2-40B4-BE49-F238E27FC236}">
                <a16:creationId xmlns:a16="http://schemas.microsoft.com/office/drawing/2014/main" id="{4BD1BC57-AB14-4EBA-A367-D085B168FAA9}"/>
              </a:ext>
            </a:extLst>
          </p:cNvPr>
          <p:cNvCxnSpPr/>
          <p:nvPr/>
        </p:nvCxnSpPr>
        <p:spPr>
          <a:xfrm flipH="1">
            <a:off x="3256898" y="4389673"/>
            <a:ext cx="211376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se šipkou 64">
            <a:extLst>
              <a:ext uri="{FF2B5EF4-FFF2-40B4-BE49-F238E27FC236}">
                <a16:creationId xmlns:a16="http://schemas.microsoft.com/office/drawing/2014/main" id="{9EA901E8-5A90-4130-8CB0-79643FAC2D28}"/>
              </a:ext>
            </a:extLst>
          </p:cNvPr>
          <p:cNvCxnSpPr>
            <a:cxnSpLocks/>
          </p:cNvCxnSpPr>
          <p:nvPr/>
        </p:nvCxnSpPr>
        <p:spPr>
          <a:xfrm flipH="1">
            <a:off x="4050641" y="5226553"/>
            <a:ext cx="129716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66">
            <a:extLst>
              <a:ext uri="{FF2B5EF4-FFF2-40B4-BE49-F238E27FC236}">
                <a16:creationId xmlns:a16="http://schemas.microsoft.com/office/drawing/2014/main" id="{18E7A998-E956-4FD8-8535-93FB76ED4B22}"/>
              </a:ext>
            </a:extLst>
          </p:cNvPr>
          <p:cNvCxnSpPr/>
          <p:nvPr/>
        </p:nvCxnSpPr>
        <p:spPr>
          <a:xfrm flipV="1">
            <a:off x="4027780" y="4507215"/>
            <a:ext cx="0" cy="1270051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8" name="Obdélník 67">
            <a:extLst>
              <a:ext uri="{FF2B5EF4-FFF2-40B4-BE49-F238E27FC236}">
                <a16:creationId xmlns:a16="http://schemas.microsoft.com/office/drawing/2014/main" id="{44AE9340-F3FD-42E1-A481-9E4434DEEDCC}"/>
              </a:ext>
            </a:extLst>
          </p:cNvPr>
          <p:cNvSpPr/>
          <p:nvPr/>
        </p:nvSpPr>
        <p:spPr>
          <a:xfrm>
            <a:off x="3321239" y="4552662"/>
            <a:ext cx="613277" cy="334253"/>
          </a:xfrm>
          <a:prstGeom prst="rect">
            <a:avLst/>
          </a:prstGeom>
          <a:solidFill>
            <a:srgbClr val="7030A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9" name="Přímá spojnice se šipkou 68">
            <a:extLst>
              <a:ext uri="{FF2B5EF4-FFF2-40B4-BE49-F238E27FC236}">
                <a16:creationId xmlns:a16="http://schemas.microsoft.com/office/drawing/2014/main" id="{E59B6CAB-A881-4FA7-8B5C-1419ABDB9467}"/>
              </a:ext>
            </a:extLst>
          </p:cNvPr>
          <p:cNvCxnSpPr>
            <a:cxnSpLocks/>
          </p:cNvCxnSpPr>
          <p:nvPr/>
        </p:nvCxnSpPr>
        <p:spPr>
          <a:xfrm flipV="1">
            <a:off x="3421889" y="4896739"/>
            <a:ext cx="1344" cy="89035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nice se šipkou 70">
            <a:extLst>
              <a:ext uri="{FF2B5EF4-FFF2-40B4-BE49-F238E27FC236}">
                <a16:creationId xmlns:a16="http://schemas.microsoft.com/office/drawing/2014/main" id="{65C8298E-4F83-4547-9E33-2236FF32B383}"/>
              </a:ext>
            </a:extLst>
          </p:cNvPr>
          <p:cNvCxnSpPr>
            <a:cxnSpLocks/>
          </p:cNvCxnSpPr>
          <p:nvPr/>
        </p:nvCxnSpPr>
        <p:spPr>
          <a:xfrm flipH="1">
            <a:off x="3307757" y="4765838"/>
            <a:ext cx="64024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nice se šipkou 73">
            <a:extLst>
              <a:ext uri="{FF2B5EF4-FFF2-40B4-BE49-F238E27FC236}">
                <a16:creationId xmlns:a16="http://schemas.microsoft.com/office/drawing/2014/main" id="{941DCC8E-F962-48F5-B9EE-98B6C74B8057}"/>
              </a:ext>
            </a:extLst>
          </p:cNvPr>
          <p:cNvCxnSpPr>
            <a:cxnSpLocks/>
          </p:cNvCxnSpPr>
          <p:nvPr/>
        </p:nvCxnSpPr>
        <p:spPr>
          <a:xfrm flipV="1">
            <a:off x="3499336" y="3272554"/>
            <a:ext cx="0" cy="123148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nice se šipkou 77">
            <a:extLst>
              <a:ext uri="{FF2B5EF4-FFF2-40B4-BE49-F238E27FC236}">
                <a16:creationId xmlns:a16="http://schemas.microsoft.com/office/drawing/2014/main" id="{6A3412B7-DAE5-4C05-B800-A063EEF82C19}"/>
              </a:ext>
            </a:extLst>
          </p:cNvPr>
          <p:cNvCxnSpPr/>
          <p:nvPr/>
        </p:nvCxnSpPr>
        <p:spPr>
          <a:xfrm>
            <a:off x="6096000" y="3162328"/>
            <a:ext cx="39631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bdélník 78">
            <a:extLst>
              <a:ext uri="{FF2B5EF4-FFF2-40B4-BE49-F238E27FC236}">
                <a16:creationId xmlns:a16="http://schemas.microsoft.com/office/drawing/2014/main" id="{4CF52E82-9541-40ED-8D90-2BF03479DC75}"/>
              </a:ext>
            </a:extLst>
          </p:cNvPr>
          <p:cNvSpPr/>
          <p:nvPr/>
        </p:nvSpPr>
        <p:spPr>
          <a:xfrm rot="5400000">
            <a:off x="955532" y="3611517"/>
            <a:ext cx="576000" cy="9621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1" name="Přímá spojnice se šipkou 80">
            <a:extLst>
              <a:ext uri="{FF2B5EF4-FFF2-40B4-BE49-F238E27FC236}">
                <a16:creationId xmlns:a16="http://schemas.microsoft.com/office/drawing/2014/main" id="{A3ECA514-C064-4EAE-B2D5-62DF1A66758F}"/>
              </a:ext>
            </a:extLst>
          </p:cNvPr>
          <p:cNvCxnSpPr>
            <a:cxnSpLocks/>
          </p:cNvCxnSpPr>
          <p:nvPr/>
        </p:nvCxnSpPr>
        <p:spPr>
          <a:xfrm>
            <a:off x="3094190" y="2925045"/>
            <a:ext cx="3380277" cy="1719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nice se šipkou 83">
            <a:extLst>
              <a:ext uri="{FF2B5EF4-FFF2-40B4-BE49-F238E27FC236}">
                <a16:creationId xmlns:a16="http://schemas.microsoft.com/office/drawing/2014/main" id="{2B91FBEF-82F1-445B-B9DE-39AEF033EA88}"/>
              </a:ext>
            </a:extLst>
          </p:cNvPr>
          <p:cNvCxnSpPr/>
          <p:nvPr/>
        </p:nvCxnSpPr>
        <p:spPr>
          <a:xfrm>
            <a:off x="6078149" y="5403958"/>
            <a:ext cx="39631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Přímá spojnice se šipkou 84">
            <a:extLst>
              <a:ext uri="{FF2B5EF4-FFF2-40B4-BE49-F238E27FC236}">
                <a16:creationId xmlns:a16="http://schemas.microsoft.com/office/drawing/2014/main" id="{EB11046D-6419-4773-A063-A93790C6AC9F}"/>
              </a:ext>
            </a:extLst>
          </p:cNvPr>
          <p:cNvCxnSpPr>
            <a:cxnSpLocks/>
          </p:cNvCxnSpPr>
          <p:nvPr/>
        </p:nvCxnSpPr>
        <p:spPr>
          <a:xfrm rot="5400000">
            <a:off x="5738625" y="5567625"/>
            <a:ext cx="39631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bdélník 85">
            <a:extLst>
              <a:ext uri="{FF2B5EF4-FFF2-40B4-BE49-F238E27FC236}">
                <a16:creationId xmlns:a16="http://schemas.microsoft.com/office/drawing/2014/main" id="{D669DFC6-2A8E-43C9-80CE-0DAA04A6C070}"/>
              </a:ext>
            </a:extLst>
          </p:cNvPr>
          <p:cNvSpPr/>
          <p:nvPr/>
        </p:nvSpPr>
        <p:spPr>
          <a:xfrm>
            <a:off x="6451319" y="5538690"/>
            <a:ext cx="77574" cy="8540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9" name="Přímá spojnice se šipkou 88">
            <a:extLst>
              <a:ext uri="{FF2B5EF4-FFF2-40B4-BE49-F238E27FC236}">
                <a16:creationId xmlns:a16="http://schemas.microsoft.com/office/drawing/2014/main" id="{593DAF32-0279-4318-BB90-C334BB4AA9ED}"/>
              </a:ext>
            </a:extLst>
          </p:cNvPr>
          <p:cNvCxnSpPr>
            <a:cxnSpLocks/>
          </p:cNvCxnSpPr>
          <p:nvPr/>
        </p:nvCxnSpPr>
        <p:spPr>
          <a:xfrm flipH="1">
            <a:off x="1243533" y="4338705"/>
            <a:ext cx="2009879" cy="191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ovéPole 90">
            <a:extLst>
              <a:ext uri="{FF2B5EF4-FFF2-40B4-BE49-F238E27FC236}">
                <a16:creationId xmlns:a16="http://schemas.microsoft.com/office/drawing/2014/main" id="{5B6A6101-AFDF-4367-8D74-7CDC205A88B6}"/>
              </a:ext>
            </a:extLst>
          </p:cNvPr>
          <p:cNvSpPr txBox="1"/>
          <p:nvPr/>
        </p:nvSpPr>
        <p:spPr>
          <a:xfrm>
            <a:off x="3882890" y="215268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5930</a:t>
            </a:r>
          </a:p>
        </p:txBody>
      </p:sp>
      <p:sp>
        <p:nvSpPr>
          <p:cNvPr id="92" name="TextovéPole 91">
            <a:extLst>
              <a:ext uri="{FF2B5EF4-FFF2-40B4-BE49-F238E27FC236}">
                <a16:creationId xmlns:a16="http://schemas.microsoft.com/office/drawing/2014/main" id="{44FB8AEB-75F3-4F1E-A026-6222A736873A}"/>
              </a:ext>
            </a:extLst>
          </p:cNvPr>
          <p:cNvSpPr txBox="1"/>
          <p:nvPr/>
        </p:nvSpPr>
        <p:spPr>
          <a:xfrm>
            <a:off x="4175264" y="2682781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4775</a:t>
            </a:r>
          </a:p>
        </p:txBody>
      </p:sp>
      <p:sp>
        <p:nvSpPr>
          <p:cNvPr id="93" name="TextovéPole 92">
            <a:extLst>
              <a:ext uri="{FF2B5EF4-FFF2-40B4-BE49-F238E27FC236}">
                <a16:creationId xmlns:a16="http://schemas.microsoft.com/office/drawing/2014/main" id="{01C07EBE-BA7E-440A-8DA1-EB9642789DFB}"/>
              </a:ext>
            </a:extLst>
          </p:cNvPr>
          <p:cNvSpPr txBox="1"/>
          <p:nvPr/>
        </p:nvSpPr>
        <p:spPr>
          <a:xfrm>
            <a:off x="6000792" y="2897667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1230</a:t>
            </a:r>
          </a:p>
        </p:txBody>
      </p:sp>
      <p:sp>
        <p:nvSpPr>
          <p:cNvPr id="94" name="TextovéPole 93">
            <a:extLst>
              <a:ext uri="{FF2B5EF4-FFF2-40B4-BE49-F238E27FC236}">
                <a16:creationId xmlns:a16="http://schemas.microsoft.com/office/drawing/2014/main" id="{C436F35E-F103-42DE-9728-A441476AD570}"/>
              </a:ext>
            </a:extLst>
          </p:cNvPr>
          <p:cNvSpPr txBox="1"/>
          <p:nvPr/>
        </p:nvSpPr>
        <p:spPr>
          <a:xfrm>
            <a:off x="3969296" y="3865896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7300</a:t>
            </a:r>
          </a:p>
        </p:txBody>
      </p:sp>
      <p:sp>
        <p:nvSpPr>
          <p:cNvPr id="95" name="TextovéPole 94">
            <a:extLst>
              <a:ext uri="{FF2B5EF4-FFF2-40B4-BE49-F238E27FC236}">
                <a16:creationId xmlns:a16="http://schemas.microsoft.com/office/drawing/2014/main" id="{A425A5D4-BDE2-47D6-B696-9508747460FE}"/>
              </a:ext>
            </a:extLst>
          </p:cNvPr>
          <p:cNvSpPr txBox="1"/>
          <p:nvPr/>
        </p:nvSpPr>
        <p:spPr>
          <a:xfrm>
            <a:off x="1907584" y="4129460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2600</a:t>
            </a:r>
          </a:p>
        </p:txBody>
      </p:sp>
      <p:sp>
        <p:nvSpPr>
          <p:cNvPr id="96" name="TextovéPole 95">
            <a:extLst>
              <a:ext uri="{FF2B5EF4-FFF2-40B4-BE49-F238E27FC236}">
                <a16:creationId xmlns:a16="http://schemas.microsoft.com/office/drawing/2014/main" id="{88E55BD8-A7BB-42B6-AA54-2EC60E0DA9AD}"/>
              </a:ext>
            </a:extLst>
          </p:cNvPr>
          <p:cNvSpPr txBox="1"/>
          <p:nvPr/>
        </p:nvSpPr>
        <p:spPr>
          <a:xfrm>
            <a:off x="4090242" y="4142176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2500</a:t>
            </a:r>
          </a:p>
        </p:txBody>
      </p:sp>
      <p:sp>
        <p:nvSpPr>
          <p:cNvPr id="97" name="TextovéPole 96">
            <a:extLst>
              <a:ext uri="{FF2B5EF4-FFF2-40B4-BE49-F238E27FC236}">
                <a16:creationId xmlns:a16="http://schemas.microsoft.com/office/drawing/2014/main" id="{363B16E8-AB92-49A8-8B2F-5B850E49D496}"/>
              </a:ext>
            </a:extLst>
          </p:cNvPr>
          <p:cNvSpPr txBox="1"/>
          <p:nvPr/>
        </p:nvSpPr>
        <p:spPr>
          <a:xfrm>
            <a:off x="4452701" y="5144679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1600</a:t>
            </a:r>
          </a:p>
        </p:txBody>
      </p:sp>
      <p:sp>
        <p:nvSpPr>
          <p:cNvPr id="99" name="TextovéPole 98">
            <a:extLst>
              <a:ext uri="{FF2B5EF4-FFF2-40B4-BE49-F238E27FC236}">
                <a16:creationId xmlns:a16="http://schemas.microsoft.com/office/drawing/2014/main" id="{77B4663F-31D4-41BC-A90D-F5C72C599C1A}"/>
              </a:ext>
            </a:extLst>
          </p:cNvPr>
          <p:cNvSpPr txBox="1"/>
          <p:nvPr/>
        </p:nvSpPr>
        <p:spPr>
          <a:xfrm>
            <a:off x="1493223" y="5409049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1600</a:t>
            </a:r>
          </a:p>
        </p:txBody>
      </p:sp>
      <p:sp>
        <p:nvSpPr>
          <p:cNvPr id="100" name="TextovéPole 99">
            <a:extLst>
              <a:ext uri="{FF2B5EF4-FFF2-40B4-BE49-F238E27FC236}">
                <a16:creationId xmlns:a16="http://schemas.microsoft.com/office/drawing/2014/main" id="{27426999-D6E9-46F6-8A3D-8E42717D2B54}"/>
              </a:ext>
            </a:extLst>
          </p:cNvPr>
          <p:cNvSpPr txBox="1"/>
          <p:nvPr/>
        </p:nvSpPr>
        <p:spPr>
          <a:xfrm>
            <a:off x="6072724" y="5159508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590</a:t>
            </a:r>
          </a:p>
        </p:txBody>
      </p:sp>
      <p:sp>
        <p:nvSpPr>
          <p:cNvPr id="101" name="TextovéPole 100">
            <a:extLst>
              <a:ext uri="{FF2B5EF4-FFF2-40B4-BE49-F238E27FC236}">
                <a16:creationId xmlns:a16="http://schemas.microsoft.com/office/drawing/2014/main" id="{AC93CD6F-ED73-442A-B2BB-BA9862EEB1F5}"/>
              </a:ext>
            </a:extLst>
          </p:cNvPr>
          <p:cNvSpPr txBox="1"/>
          <p:nvPr/>
        </p:nvSpPr>
        <p:spPr>
          <a:xfrm>
            <a:off x="3384365" y="4540854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800</a:t>
            </a:r>
          </a:p>
        </p:txBody>
      </p:sp>
      <p:sp>
        <p:nvSpPr>
          <p:cNvPr id="102" name="TextovéPole 101">
            <a:extLst>
              <a:ext uri="{FF2B5EF4-FFF2-40B4-BE49-F238E27FC236}">
                <a16:creationId xmlns:a16="http://schemas.microsoft.com/office/drawing/2014/main" id="{490F2D12-BD47-4565-B4AE-35ADA763C12B}"/>
              </a:ext>
            </a:extLst>
          </p:cNvPr>
          <p:cNvSpPr txBox="1"/>
          <p:nvPr/>
        </p:nvSpPr>
        <p:spPr>
          <a:xfrm rot="5400000">
            <a:off x="6767452" y="1859397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3460</a:t>
            </a:r>
          </a:p>
        </p:txBody>
      </p:sp>
      <p:sp>
        <p:nvSpPr>
          <p:cNvPr id="103" name="TextovéPole 102">
            <a:extLst>
              <a:ext uri="{FF2B5EF4-FFF2-40B4-BE49-F238E27FC236}">
                <a16:creationId xmlns:a16="http://schemas.microsoft.com/office/drawing/2014/main" id="{8D023DAA-38ED-45C7-B667-2C96692422C1}"/>
              </a:ext>
            </a:extLst>
          </p:cNvPr>
          <p:cNvSpPr txBox="1"/>
          <p:nvPr/>
        </p:nvSpPr>
        <p:spPr>
          <a:xfrm rot="5400000">
            <a:off x="6757839" y="4258001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3440</a:t>
            </a:r>
          </a:p>
        </p:txBody>
      </p:sp>
      <p:sp>
        <p:nvSpPr>
          <p:cNvPr id="104" name="TextovéPole 103">
            <a:extLst>
              <a:ext uri="{FF2B5EF4-FFF2-40B4-BE49-F238E27FC236}">
                <a16:creationId xmlns:a16="http://schemas.microsoft.com/office/drawing/2014/main" id="{498AFA0A-6DD8-41BC-A0DC-2A4F83969610}"/>
              </a:ext>
            </a:extLst>
          </p:cNvPr>
          <p:cNvSpPr txBox="1"/>
          <p:nvPr/>
        </p:nvSpPr>
        <p:spPr>
          <a:xfrm rot="5400000">
            <a:off x="6459675" y="1795215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2124</a:t>
            </a:r>
          </a:p>
        </p:txBody>
      </p:sp>
      <p:sp>
        <p:nvSpPr>
          <p:cNvPr id="105" name="TextovéPole 104">
            <a:extLst>
              <a:ext uri="{FF2B5EF4-FFF2-40B4-BE49-F238E27FC236}">
                <a16:creationId xmlns:a16="http://schemas.microsoft.com/office/drawing/2014/main" id="{7D587B5A-0072-419C-A8A8-895B45AD4D63}"/>
              </a:ext>
            </a:extLst>
          </p:cNvPr>
          <p:cNvSpPr txBox="1"/>
          <p:nvPr/>
        </p:nvSpPr>
        <p:spPr>
          <a:xfrm rot="5400000">
            <a:off x="6463010" y="4150142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2135</a:t>
            </a:r>
          </a:p>
        </p:txBody>
      </p:sp>
      <p:sp>
        <p:nvSpPr>
          <p:cNvPr id="106" name="TextovéPole 105">
            <a:extLst>
              <a:ext uri="{FF2B5EF4-FFF2-40B4-BE49-F238E27FC236}">
                <a16:creationId xmlns:a16="http://schemas.microsoft.com/office/drawing/2014/main" id="{0D15A56B-BAE1-4E6F-A68C-1957914498A8}"/>
              </a:ext>
            </a:extLst>
          </p:cNvPr>
          <p:cNvSpPr txBox="1"/>
          <p:nvPr/>
        </p:nvSpPr>
        <p:spPr>
          <a:xfrm rot="5400000">
            <a:off x="6501895" y="2775871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660</a:t>
            </a:r>
          </a:p>
        </p:txBody>
      </p:sp>
      <p:sp>
        <p:nvSpPr>
          <p:cNvPr id="107" name="TextovéPole 106">
            <a:extLst>
              <a:ext uri="{FF2B5EF4-FFF2-40B4-BE49-F238E27FC236}">
                <a16:creationId xmlns:a16="http://schemas.microsoft.com/office/drawing/2014/main" id="{1A17F458-0CCB-4CA1-81DC-46718CC156A8}"/>
              </a:ext>
            </a:extLst>
          </p:cNvPr>
          <p:cNvSpPr txBox="1"/>
          <p:nvPr/>
        </p:nvSpPr>
        <p:spPr>
          <a:xfrm rot="5400000">
            <a:off x="6497421" y="3342729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650</a:t>
            </a:r>
          </a:p>
        </p:txBody>
      </p:sp>
      <p:sp>
        <p:nvSpPr>
          <p:cNvPr id="108" name="TextovéPole 107">
            <a:extLst>
              <a:ext uri="{FF2B5EF4-FFF2-40B4-BE49-F238E27FC236}">
                <a16:creationId xmlns:a16="http://schemas.microsoft.com/office/drawing/2014/main" id="{038971AE-4F35-4C65-B90D-DC4862151526}"/>
              </a:ext>
            </a:extLst>
          </p:cNvPr>
          <p:cNvSpPr txBox="1"/>
          <p:nvPr/>
        </p:nvSpPr>
        <p:spPr>
          <a:xfrm rot="5400000">
            <a:off x="5610442" y="5393152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590</a:t>
            </a:r>
          </a:p>
        </p:txBody>
      </p:sp>
      <p:sp>
        <p:nvSpPr>
          <p:cNvPr id="109" name="TextovéPole 108">
            <a:extLst>
              <a:ext uri="{FF2B5EF4-FFF2-40B4-BE49-F238E27FC236}">
                <a16:creationId xmlns:a16="http://schemas.microsoft.com/office/drawing/2014/main" id="{943365F4-B0B7-4F32-98C3-2DF64C131A3D}"/>
              </a:ext>
            </a:extLst>
          </p:cNvPr>
          <p:cNvSpPr txBox="1"/>
          <p:nvPr/>
        </p:nvSpPr>
        <p:spPr>
          <a:xfrm rot="5400000">
            <a:off x="4783846" y="5383147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1600</a:t>
            </a:r>
          </a:p>
        </p:txBody>
      </p:sp>
      <p:sp>
        <p:nvSpPr>
          <p:cNvPr id="111" name="TextovéPole 110">
            <a:extLst>
              <a:ext uri="{FF2B5EF4-FFF2-40B4-BE49-F238E27FC236}">
                <a16:creationId xmlns:a16="http://schemas.microsoft.com/office/drawing/2014/main" id="{43A3E8DB-DF4B-482E-8D12-1FD51FAEA695}"/>
              </a:ext>
            </a:extLst>
          </p:cNvPr>
          <p:cNvSpPr txBox="1"/>
          <p:nvPr/>
        </p:nvSpPr>
        <p:spPr>
          <a:xfrm rot="5400000">
            <a:off x="826892" y="4415373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3450</a:t>
            </a:r>
          </a:p>
        </p:txBody>
      </p:sp>
      <p:sp>
        <p:nvSpPr>
          <p:cNvPr id="112" name="TextovéPole 111">
            <a:extLst>
              <a:ext uri="{FF2B5EF4-FFF2-40B4-BE49-F238E27FC236}">
                <a16:creationId xmlns:a16="http://schemas.microsoft.com/office/drawing/2014/main" id="{DE963259-6F50-4173-8EB2-4249B9995EAC}"/>
              </a:ext>
            </a:extLst>
          </p:cNvPr>
          <p:cNvSpPr txBox="1"/>
          <p:nvPr/>
        </p:nvSpPr>
        <p:spPr>
          <a:xfrm rot="5400000">
            <a:off x="3086604" y="5154108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1200</a:t>
            </a:r>
          </a:p>
        </p:txBody>
      </p:sp>
      <p:cxnSp>
        <p:nvCxnSpPr>
          <p:cNvPr id="113" name="Přímá spojnice se šipkou 112">
            <a:extLst>
              <a:ext uri="{FF2B5EF4-FFF2-40B4-BE49-F238E27FC236}">
                <a16:creationId xmlns:a16="http://schemas.microsoft.com/office/drawing/2014/main" id="{8703B649-CCB7-4198-B67E-6F4BAE53CB73}"/>
              </a:ext>
            </a:extLst>
          </p:cNvPr>
          <p:cNvCxnSpPr>
            <a:cxnSpLocks/>
          </p:cNvCxnSpPr>
          <p:nvPr/>
        </p:nvCxnSpPr>
        <p:spPr>
          <a:xfrm flipH="1">
            <a:off x="5379745" y="4387749"/>
            <a:ext cx="111036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ovéPole 114">
            <a:extLst>
              <a:ext uri="{FF2B5EF4-FFF2-40B4-BE49-F238E27FC236}">
                <a16:creationId xmlns:a16="http://schemas.microsoft.com/office/drawing/2014/main" id="{440C304C-95CA-4C1D-9151-3C31606DFA37}"/>
              </a:ext>
            </a:extLst>
          </p:cNvPr>
          <p:cNvSpPr txBox="1"/>
          <p:nvPr/>
        </p:nvSpPr>
        <p:spPr>
          <a:xfrm>
            <a:off x="5649376" y="4142176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2190</a:t>
            </a:r>
          </a:p>
        </p:txBody>
      </p:sp>
      <p:sp>
        <p:nvSpPr>
          <p:cNvPr id="116" name="TextovéPole 115">
            <a:extLst>
              <a:ext uri="{FF2B5EF4-FFF2-40B4-BE49-F238E27FC236}">
                <a16:creationId xmlns:a16="http://schemas.microsoft.com/office/drawing/2014/main" id="{767D9B80-9F4E-4173-AF40-9034E42EE13E}"/>
              </a:ext>
            </a:extLst>
          </p:cNvPr>
          <p:cNvSpPr txBox="1"/>
          <p:nvPr/>
        </p:nvSpPr>
        <p:spPr>
          <a:xfrm>
            <a:off x="2143641" y="2894204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220</a:t>
            </a:r>
          </a:p>
        </p:txBody>
      </p:sp>
      <p:cxnSp>
        <p:nvCxnSpPr>
          <p:cNvPr id="118" name="Přímá spojnice se šipkou 117">
            <a:extLst>
              <a:ext uri="{FF2B5EF4-FFF2-40B4-BE49-F238E27FC236}">
                <a16:creationId xmlns:a16="http://schemas.microsoft.com/office/drawing/2014/main" id="{D4BF5AC5-F17C-409F-B24D-160DCFF58532}"/>
              </a:ext>
            </a:extLst>
          </p:cNvPr>
          <p:cNvCxnSpPr/>
          <p:nvPr/>
        </p:nvCxnSpPr>
        <p:spPr>
          <a:xfrm>
            <a:off x="2172319" y="3149788"/>
            <a:ext cx="35087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ovéPole 118">
            <a:extLst>
              <a:ext uri="{FF2B5EF4-FFF2-40B4-BE49-F238E27FC236}">
                <a16:creationId xmlns:a16="http://schemas.microsoft.com/office/drawing/2014/main" id="{2F02896A-743A-4B6D-8DE1-4718AB97932A}"/>
              </a:ext>
            </a:extLst>
          </p:cNvPr>
          <p:cNvSpPr txBox="1"/>
          <p:nvPr/>
        </p:nvSpPr>
        <p:spPr>
          <a:xfrm>
            <a:off x="260324" y="1622165"/>
            <a:ext cx="16130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Vyska</a:t>
            </a:r>
            <a:r>
              <a:rPr lang="cs-CZ" sz="1400" dirty="0"/>
              <a:t> stropu - 2580</a:t>
            </a:r>
          </a:p>
        </p:txBody>
      </p:sp>
      <p:sp>
        <p:nvSpPr>
          <p:cNvPr id="121" name="TextovéPole 120">
            <a:extLst>
              <a:ext uri="{FF2B5EF4-FFF2-40B4-BE49-F238E27FC236}">
                <a16:creationId xmlns:a16="http://schemas.microsoft.com/office/drawing/2014/main" id="{71CC2F7E-7CBB-4EC2-BCB0-FCA2C7F79FAA}"/>
              </a:ext>
            </a:extLst>
          </p:cNvPr>
          <p:cNvSpPr txBox="1"/>
          <p:nvPr/>
        </p:nvSpPr>
        <p:spPr>
          <a:xfrm>
            <a:off x="8753040" y="394500"/>
            <a:ext cx="1508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Status quo</a:t>
            </a:r>
          </a:p>
        </p:txBody>
      </p:sp>
      <p:sp>
        <p:nvSpPr>
          <p:cNvPr id="122" name="Obdélník 121">
            <a:extLst>
              <a:ext uri="{FF2B5EF4-FFF2-40B4-BE49-F238E27FC236}">
                <a16:creationId xmlns:a16="http://schemas.microsoft.com/office/drawing/2014/main" id="{D3D93E5B-3CD6-44A4-B2DE-5B6962CAC7AC}"/>
              </a:ext>
            </a:extLst>
          </p:cNvPr>
          <p:cNvSpPr/>
          <p:nvPr/>
        </p:nvSpPr>
        <p:spPr>
          <a:xfrm>
            <a:off x="8929274" y="1584321"/>
            <a:ext cx="402517" cy="4810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3" name="Obdélník 122">
            <a:extLst>
              <a:ext uri="{FF2B5EF4-FFF2-40B4-BE49-F238E27FC236}">
                <a16:creationId xmlns:a16="http://schemas.microsoft.com/office/drawing/2014/main" id="{C453EABE-607A-4863-B0BA-0667341657AA}"/>
              </a:ext>
            </a:extLst>
          </p:cNvPr>
          <p:cNvSpPr/>
          <p:nvPr/>
        </p:nvSpPr>
        <p:spPr>
          <a:xfrm rot="16200000">
            <a:off x="9099170" y="1756475"/>
            <a:ext cx="45719" cy="38551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4" name="Obdélník 123">
            <a:extLst>
              <a:ext uri="{FF2B5EF4-FFF2-40B4-BE49-F238E27FC236}">
                <a16:creationId xmlns:a16="http://schemas.microsoft.com/office/drawing/2014/main" id="{C765DB1C-E671-44AF-9F9F-FA1E2395FE00}"/>
              </a:ext>
            </a:extLst>
          </p:cNvPr>
          <p:cNvSpPr/>
          <p:nvPr/>
        </p:nvSpPr>
        <p:spPr>
          <a:xfrm>
            <a:off x="8929274" y="2312476"/>
            <a:ext cx="40251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5" name="TextovéPole 124">
            <a:extLst>
              <a:ext uri="{FF2B5EF4-FFF2-40B4-BE49-F238E27FC236}">
                <a16:creationId xmlns:a16="http://schemas.microsoft.com/office/drawing/2014/main" id="{958EECC8-4926-4317-A7DD-4A0567B0956A}"/>
              </a:ext>
            </a:extLst>
          </p:cNvPr>
          <p:cNvSpPr txBox="1"/>
          <p:nvPr/>
        </p:nvSpPr>
        <p:spPr>
          <a:xfrm>
            <a:off x="9454995" y="1430432"/>
            <a:ext cx="614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Dvere</a:t>
            </a:r>
            <a:endParaRPr lang="cs-CZ" sz="1400" dirty="0"/>
          </a:p>
        </p:txBody>
      </p:sp>
      <p:sp>
        <p:nvSpPr>
          <p:cNvPr id="126" name="TextovéPole 125">
            <a:extLst>
              <a:ext uri="{FF2B5EF4-FFF2-40B4-BE49-F238E27FC236}">
                <a16:creationId xmlns:a16="http://schemas.microsoft.com/office/drawing/2014/main" id="{06C4CDCF-B528-4327-8D46-E6D8E73B87DB}"/>
              </a:ext>
            </a:extLst>
          </p:cNvPr>
          <p:cNvSpPr txBox="1"/>
          <p:nvPr/>
        </p:nvSpPr>
        <p:spPr>
          <a:xfrm>
            <a:off x="9459455" y="1747541"/>
            <a:ext cx="566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Okna</a:t>
            </a:r>
          </a:p>
        </p:txBody>
      </p:sp>
      <p:sp>
        <p:nvSpPr>
          <p:cNvPr id="127" name="TextovéPole 126">
            <a:extLst>
              <a:ext uri="{FF2B5EF4-FFF2-40B4-BE49-F238E27FC236}">
                <a16:creationId xmlns:a16="http://schemas.microsoft.com/office/drawing/2014/main" id="{4CF4B5BD-5434-48C2-8B13-6473464B92D6}"/>
              </a:ext>
            </a:extLst>
          </p:cNvPr>
          <p:cNvSpPr txBox="1"/>
          <p:nvPr/>
        </p:nvSpPr>
        <p:spPr>
          <a:xfrm>
            <a:off x="9473631" y="2134472"/>
            <a:ext cx="13552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Vchodove</a:t>
            </a:r>
            <a:r>
              <a:rPr lang="cs-CZ" sz="1400" dirty="0"/>
              <a:t> </a:t>
            </a:r>
            <a:r>
              <a:rPr lang="cs-CZ" sz="1400" dirty="0" err="1"/>
              <a:t>dvere</a:t>
            </a:r>
            <a:endParaRPr lang="cs-CZ" sz="1400" dirty="0"/>
          </a:p>
        </p:txBody>
      </p:sp>
      <p:cxnSp>
        <p:nvCxnSpPr>
          <p:cNvPr id="128" name="Přímá spojnice 127">
            <a:extLst>
              <a:ext uri="{FF2B5EF4-FFF2-40B4-BE49-F238E27FC236}">
                <a16:creationId xmlns:a16="http://schemas.microsoft.com/office/drawing/2014/main" id="{56489E92-8722-44E4-A20B-B94F4415BA2E}"/>
              </a:ext>
            </a:extLst>
          </p:cNvPr>
          <p:cNvCxnSpPr>
            <a:cxnSpLocks/>
          </p:cNvCxnSpPr>
          <p:nvPr/>
        </p:nvCxnSpPr>
        <p:spPr>
          <a:xfrm flipH="1">
            <a:off x="8874077" y="2673987"/>
            <a:ext cx="434325" cy="17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1" name="TextovéPole 130">
            <a:extLst>
              <a:ext uri="{FF2B5EF4-FFF2-40B4-BE49-F238E27FC236}">
                <a16:creationId xmlns:a16="http://schemas.microsoft.com/office/drawing/2014/main" id="{EAD3775C-1A95-4403-B79E-ED8B04AC22E9}"/>
              </a:ext>
            </a:extLst>
          </p:cNvPr>
          <p:cNvSpPr txBox="1"/>
          <p:nvPr/>
        </p:nvSpPr>
        <p:spPr>
          <a:xfrm>
            <a:off x="9454995" y="2520098"/>
            <a:ext cx="8179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Umakart</a:t>
            </a:r>
          </a:p>
        </p:txBody>
      </p:sp>
      <p:sp>
        <p:nvSpPr>
          <p:cNvPr id="132" name="Obdélník 131">
            <a:extLst>
              <a:ext uri="{FF2B5EF4-FFF2-40B4-BE49-F238E27FC236}">
                <a16:creationId xmlns:a16="http://schemas.microsoft.com/office/drawing/2014/main" id="{91559525-CEA0-4145-BB42-107B50D51E76}"/>
              </a:ext>
            </a:extLst>
          </p:cNvPr>
          <p:cNvSpPr/>
          <p:nvPr/>
        </p:nvSpPr>
        <p:spPr>
          <a:xfrm>
            <a:off x="8932094" y="2994341"/>
            <a:ext cx="399692" cy="155447"/>
          </a:xfrm>
          <a:prstGeom prst="rect">
            <a:avLst/>
          </a:prstGeom>
          <a:solidFill>
            <a:srgbClr val="7030A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3" name="TextovéPole 132">
            <a:extLst>
              <a:ext uri="{FF2B5EF4-FFF2-40B4-BE49-F238E27FC236}">
                <a16:creationId xmlns:a16="http://schemas.microsoft.com/office/drawing/2014/main" id="{D91BFE27-F0D3-41B4-9E68-9EC6B5E866BF}"/>
              </a:ext>
            </a:extLst>
          </p:cNvPr>
          <p:cNvSpPr txBox="1"/>
          <p:nvPr/>
        </p:nvSpPr>
        <p:spPr>
          <a:xfrm>
            <a:off x="9494371" y="2891073"/>
            <a:ext cx="8418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Stupacky</a:t>
            </a:r>
            <a:endParaRPr lang="cs-CZ" sz="1400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7C66B704-8351-4988-BB4E-B0A3AFA26D24}"/>
              </a:ext>
            </a:extLst>
          </p:cNvPr>
          <p:cNvSpPr/>
          <p:nvPr/>
        </p:nvSpPr>
        <p:spPr>
          <a:xfrm>
            <a:off x="6366423" y="1747541"/>
            <a:ext cx="59733" cy="874407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0" name="Obdélník 109">
            <a:extLst>
              <a:ext uri="{FF2B5EF4-FFF2-40B4-BE49-F238E27FC236}">
                <a16:creationId xmlns:a16="http://schemas.microsoft.com/office/drawing/2014/main" id="{6B12E02D-9B62-47BF-BDF2-D1807E5C66CC}"/>
              </a:ext>
            </a:extLst>
          </p:cNvPr>
          <p:cNvSpPr/>
          <p:nvPr/>
        </p:nvSpPr>
        <p:spPr>
          <a:xfrm>
            <a:off x="8940403" y="3395767"/>
            <a:ext cx="451096" cy="544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4" name="TextovéPole 113">
            <a:extLst>
              <a:ext uri="{FF2B5EF4-FFF2-40B4-BE49-F238E27FC236}">
                <a16:creationId xmlns:a16="http://schemas.microsoft.com/office/drawing/2014/main" id="{DD6083EA-0B9E-419D-8DED-ED73F5A758F7}"/>
              </a:ext>
            </a:extLst>
          </p:cNvPr>
          <p:cNvSpPr txBox="1"/>
          <p:nvPr/>
        </p:nvSpPr>
        <p:spPr>
          <a:xfrm>
            <a:off x="9507285" y="3249943"/>
            <a:ext cx="672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Topení</a:t>
            </a: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AA18B422-BCE0-42D8-9B3E-C455CA53595E}"/>
              </a:ext>
            </a:extLst>
          </p:cNvPr>
          <p:cNvSpPr/>
          <p:nvPr/>
        </p:nvSpPr>
        <p:spPr>
          <a:xfrm>
            <a:off x="6415872" y="3269492"/>
            <a:ext cx="45719" cy="61778"/>
          </a:xfrm>
          <a:prstGeom prst="ellips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ál 116">
            <a:extLst>
              <a:ext uri="{FF2B5EF4-FFF2-40B4-BE49-F238E27FC236}">
                <a16:creationId xmlns:a16="http://schemas.microsoft.com/office/drawing/2014/main" id="{149F2144-6D95-4F01-ADB2-A72E59D32E1C}"/>
              </a:ext>
            </a:extLst>
          </p:cNvPr>
          <p:cNvSpPr/>
          <p:nvPr/>
        </p:nvSpPr>
        <p:spPr>
          <a:xfrm>
            <a:off x="6412160" y="3355698"/>
            <a:ext cx="45719" cy="61778"/>
          </a:xfrm>
          <a:prstGeom prst="ellips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TextovéPole 119">
            <a:extLst>
              <a:ext uri="{FF2B5EF4-FFF2-40B4-BE49-F238E27FC236}">
                <a16:creationId xmlns:a16="http://schemas.microsoft.com/office/drawing/2014/main" id="{763343AF-0864-4786-BC3E-C7A03165611A}"/>
              </a:ext>
            </a:extLst>
          </p:cNvPr>
          <p:cNvSpPr txBox="1"/>
          <p:nvPr/>
        </p:nvSpPr>
        <p:spPr>
          <a:xfrm rot="5400000">
            <a:off x="3317058" y="3626407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1780</a:t>
            </a:r>
          </a:p>
        </p:txBody>
      </p:sp>
    </p:spTree>
    <p:extLst>
      <p:ext uri="{BB962C8B-B14F-4D97-AF65-F5344CB8AC3E}">
        <p14:creationId xmlns:p14="http://schemas.microsoft.com/office/powerpoint/2010/main" val="2217193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Obrázek 20">
            <a:extLst>
              <a:ext uri="{FF2B5EF4-FFF2-40B4-BE49-F238E27FC236}">
                <a16:creationId xmlns:a16="http://schemas.microsoft.com/office/drawing/2014/main" id="{98F41FB9-E1DB-4CD1-BCB0-C6319099AB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257055" y="3979037"/>
            <a:ext cx="518550" cy="579555"/>
          </a:xfrm>
          <a:prstGeom prst="rect">
            <a:avLst/>
          </a:prstGeom>
        </p:spPr>
      </p:pic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5F4728F8-8233-40FD-BABB-313BBA7E7419}"/>
              </a:ext>
            </a:extLst>
          </p:cNvPr>
          <p:cNvCxnSpPr/>
          <p:nvPr/>
        </p:nvCxnSpPr>
        <p:spPr>
          <a:xfrm>
            <a:off x="2172319" y="671625"/>
            <a:ext cx="4320000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CE6E7499-1A5E-409C-BB0B-AD42C2AF4FEA}"/>
              </a:ext>
            </a:extLst>
          </p:cNvPr>
          <p:cNvCxnSpPr/>
          <p:nvPr/>
        </p:nvCxnSpPr>
        <p:spPr>
          <a:xfrm>
            <a:off x="2172319" y="3227625"/>
            <a:ext cx="4320000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Obdélník 31">
            <a:extLst>
              <a:ext uri="{FF2B5EF4-FFF2-40B4-BE49-F238E27FC236}">
                <a16:creationId xmlns:a16="http://schemas.microsoft.com/office/drawing/2014/main" id="{CC96E88D-6650-4B1C-9DE4-22E0B0C2C9F8}"/>
              </a:ext>
            </a:extLst>
          </p:cNvPr>
          <p:cNvSpPr/>
          <p:nvPr/>
        </p:nvSpPr>
        <p:spPr>
          <a:xfrm>
            <a:off x="5796150" y="3177487"/>
            <a:ext cx="576000" cy="9621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74B3DEC2-53F0-42ED-BA66-2EDF4D90CE6F}"/>
              </a:ext>
            </a:extLst>
          </p:cNvPr>
          <p:cNvCxnSpPr/>
          <p:nvPr/>
        </p:nvCxnSpPr>
        <p:spPr>
          <a:xfrm>
            <a:off x="2172319" y="671625"/>
            <a:ext cx="0" cy="255600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580DC53C-1513-444E-819A-9051A1B4AE9C}"/>
              </a:ext>
            </a:extLst>
          </p:cNvPr>
          <p:cNvCxnSpPr/>
          <p:nvPr/>
        </p:nvCxnSpPr>
        <p:spPr>
          <a:xfrm>
            <a:off x="6492319" y="671625"/>
            <a:ext cx="0" cy="255600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33018B82-5808-418E-9118-112BDE04759E}"/>
              </a:ext>
            </a:extLst>
          </p:cNvPr>
          <p:cNvCxnSpPr/>
          <p:nvPr/>
        </p:nvCxnSpPr>
        <p:spPr>
          <a:xfrm>
            <a:off x="6492319" y="3227625"/>
            <a:ext cx="0" cy="255600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D382864F-5DA3-490C-8E2F-2DB116D2610F}"/>
              </a:ext>
            </a:extLst>
          </p:cNvPr>
          <p:cNvCxnSpPr/>
          <p:nvPr/>
        </p:nvCxnSpPr>
        <p:spPr>
          <a:xfrm>
            <a:off x="6046189" y="5351625"/>
            <a:ext cx="0" cy="43200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08158F16-FD29-4534-BFE8-D953C9FF1362}"/>
              </a:ext>
            </a:extLst>
          </p:cNvPr>
          <p:cNvCxnSpPr/>
          <p:nvPr/>
        </p:nvCxnSpPr>
        <p:spPr>
          <a:xfrm flipH="1">
            <a:off x="1236319" y="5783625"/>
            <a:ext cx="5256000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72C673E9-F672-435B-BC3F-1C94F619AFDD}"/>
              </a:ext>
            </a:extLst>
          </p:cNvPr>
          <p:cNvCxnSpPr>
            <a:cxnSpLocks/>
          </p:cNvCxnSpPr>
          <p:nvPr/>
        </p:nvCxnSpPr>
        <p:spPr>
          <a:xfrm flipV="1">
            <a:off x="1236319" y="3227625"/>
            <a:ext cx="0" cy="255600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9D0F0F3-4777-4FFC-BE87-7F665761FAEC}"/>
              </a:ext>
            </a:extLst>
          </p:cNvPr>
          <p:cNvCxnSpPr>
            <a:cxnSpLocks/>
          </p:cNvCxnSpPr>
          <p:nvPr/>
        </p:nvCxnSpPr>
        <p:spPr>
          <a:xfrm flipH="1">
            <a:off x="1236319" y="3227625"/>
            <a:ext cx="936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Obdélník 17">
            <a:extLst>
              <a:ext uri="{FF2B5EF4-FFF2-40B4-BE49-F238E27FC236}">
                <a16:creationId xmlns:a16="http://schemas.microsoft.com/office/drawing/2014/main" id="{5A6D3EAE-85DC-43BA-8BC9-72DB840ECE08}"/>
              </a:ext>
            </a:extLst>
          </p:cNvPr>
          <p:cNvSpPr/>
          <p:nvPr/>
        </p:nvSpPr>
        <p:spPr>
          <a:xfrm>
            <a:off x="6469158" y="1317368"/>
            <a:ext cx="59735" cy="13094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DB5CA97A-A298-4BCB-9B5A-5B1E23D19CDB}"/>
              </a:ext>
            </a:extLst>
          </p:cNvPr>
          <p:cNvSpPr/>
          <p:nvPr/>
        </p:nvSpPr>
        <p:spPr>
          <a:xfrm>
            <a:off x="6469158" y="3683983"/>
            <a:ext cx="59735" cy="13094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61DD0671-BFFC-4BB8-A227-E81711871B65}"/>
              </a:ext>
            </a:extLst>
          </p:cNvPr>
          <p:cNvSpPr/>
          <p:nvPr/>
        </p:nvSpPr>
        <p:spPr>
          <a:xfrm>
            <a:off x="2523193" y="3176337"/>
            <a:ext cx="576000" cy="9621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>
            <a:extLst>
              <a:ext uri="{FF2B5EF4-FFF2-40B4-BE49-F238E27FC236}">
                <a16:creationId xmlns:a16="http://schemas.microsoft.com/office/drawing/2014/main" id="{487A6515-E532-44B7-A660-B3ABA906860A}"/>
              </a:ext>
            </a:extLst>
          </p:cNvPr>
          <p:cNvSpPr/>
          <p:nvPr/>
        </p:nvSpPr>
        <p:spPr>
          <a:xfrm>
            <a:off x="5520000" y="3176337"/>
            <a:ext cx="576000" cy="9621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183E1019-6AC8-4797-8912-D39BC5446859}"/>
              </a:ext>
            </a:extLst>
          </p:cNvPr>
          <p:cNvSpPr/>
          <p:nvPr/>
        </p:nvSpPr>
        <p:spPr>
          <a:xfrm>
            <a:off x="1437841" y="3162328"/>
            <a:ext cx="576000" cy="9621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>
            <a:extLst>
              <a:ext uri="{FF2B5EF4-FFF2-40B4-BE49-F238E27FC236}">
                <a16:creationId xmlns:a16="http://schemas.microsoft.com/office/drawing/2014/main" id="{2033881B-7668-4307-B9BB-8D757753B970}"/>
              </a:ext>
            </a:extLst>
          </p:cNvPr>
          <p:cNvSpPr/>
          <p:nvPr/>
        </p:nvSpPr>
        <p:spPr>
          <a:xfrm>
            <a:off x="2446190" y="5735515"/>
            <a:ext cx="648000" cy="962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9" name="Obdélník 38">
            <a:extLst>
              <a:ext uri="{FF2B5EF4-FFF2-40B4-BE49-F238E27FC236}">
                <a16:creationId xmlns:a16="http://schemas.microsoft.com/office/drawing/2014/main" id="{E0BFA27C-A306-4063-9760-8F7F5F64F32F}"/>
              </a:ext>
            </a:extLst>
          </p:cNvPr>
          <p:cNvSpPr/>
          <p:nvPr/>
        </p:nvSpPr>
        <p:spPr>
          <a:xfrm>
            <a:off x="3321239" y="4552662"/>
            <a:ext cx="613277" cy="334253"/>
          </a:xfrm>
          <a:prstGeom prst="rect">
            <a:avLst/>
          </a:prstGeom>
          <a:solidFill>
            <a:srgbClr val="7030A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bdélník 43">
            <a:extLst>
              <a:ext uri="{FF2B5EF4-FFF2-40B4-BE49-F238E27FC236}">
                <a16:creationId xmlns:a16="http://schemas.microsoft.com/office/drawing/2014/main" id="{02A625B2-4BE7-40CC-B4F7-DD077F7FCDFB}"/>
              </a:ext>
            </a:extLst>
          </p:cNvPr>
          <p:cNvSpPr/>
          <p:nvPr/>
        </p:nvSpPr>
        <p:spPr>
          <a:xfrm rot="5400000">
            <a:off x="955532" y="3611517"/>
            <a:ext cx="576000" cy="9621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bdélník 47">
            <a:extLst>
              <a:ext uri="{FF2B5EF4-FFF2-40B4-BE49-F238E27FC236}">
                <a16:creationId xmlns:a16="http://schemas.microsoft.com/office/drawing/2014/main" id="{61ACEC6A-EC63-4302-AB47-973D312E6FC3}"/>
              </a:ext>
            </a:extLst>
          </p:cNvPr>
          <p:cNvSpPr/>
          <p:nvPr/>
        </p:nvSpPr>
        <p:spPr>
          <a:xfrm>
            <a:off x="6451319" y="5538690"/>
            <a:ext cx="77574" cy="8540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TextovéPole 50">
            <a:extLst>
              <a:ext uri="{FF2B5EF4-FFF2-40B4-BE49-F238E27FC236}">
                <a16:creationId xmlns:a16="http://schemas.microsoft.com/office/drawing/2014/main" id="{76E7DE6A-379F-489E-AAE7-4A31B5DABE41}"/>
              </a:ext>
            </a:extLst>
          </p:cNvPr>
          <p:cNvSpPr txBox="1"/>
          <p:nvPr/>
        </p:nvSpPr>
        <p:spPr>
          <a:xfrm>
            <a:off x="8753040" y="394500"/>
            <a:ext cx="1158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Navrh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</a:t>
            </a:r>
          </a:p>
        </p:txBody>
      </p:sp>
      <p:cxnSp>
        <p:nvCxnSpPr>
          <p:cNvPr id="52" name="Přímá spojnice 51">
            <a:extLst>
              <a:ext uri="{FF2B5EF4-FFF2-40B4-BE49-F238E27FC236}">
                <a16:creationId xmlns:a16="http://schemas.microsoft.com/office/drawing/2014/main" id="{D54A28BD-1ABC-4048-889A-E7496A8C5933}"/>
              </a:ext>
            </a:extLst>
          </p:cNvPr>
          <p:cNvCxnSpPr/>
          <p:nvPr/>
        </p:nvCxnSpPr>
        <p:spPr>
          <a:xfrm flipV="1">
            <a:off x="3234039" y="3224446"/>
            <a:ext cx="0" cy="2559178"/>
          </a:xfrm>
          <a:prstGeom prst="line">
            <a:avLst/>
          </a:prstGeom>
          <a:ln w="19050" cap="flat" cmpd="sng" algn="ctr">
            <a:solidFill>
              <a:srgbClr val="92D05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3" name="Přímá spojnice 52">
            <a:extLst>
              <a:ext uri="{FF2B5EF4-FFF2-40B4-BE49-F238E27FC236}">
                <a16:creationId xmlns:a16="http://schemas.microsoft.com/office/drawing/2014/main" id="{1628463B-7C26-4FB4-967F-D82C2A38428D}"/>
              </a:ext>
            </a:extLst>
          </p:cNvPr>
          <p:cNvCxnSpPr>
            <a:cxnSpLocks/>
          </p:cNvCxnSpPr>
          <p:nvPr/>
        </p:nvCxnSpPr>
        <p:spPr>
          <a:xfrm flipV="1">
            <a:off x="4980811" y="3224446"/>
            <a:ext cx="0" cy="2552821"/>
          </a:xfrm>
          <a:prstGeom prst="line">
            <a:avLst/>
          </a:prstGeom>
          <a:ln w="19050" cap="flat" cmpd="sng" algn="ctr">
            <a:solidFill>
              <a:srgbClr val="92D05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5" name="Obdélník 54">
            <a:extLst>
              <a:ext uri="{FF2B5EF4-FFF2-40B4-BE49-F238E27FC236}">
                <a16:creationId xmlns:a16="http://schemas.microsoft.com/office/drawing/2014/main" id="{0449E759-8DFF-4FD9-901F-CEE770B547DF}"/>
              </a:ext>
            </a:extLst>
          </p:cNvPr>
          <p:cNvSpPr/>
          <p:nvPr/>
        </p:nvSpPr>
        <p:spPr>
          <a:xfrm>
            <a:off x="3211179" y="5263295"/>
            <a:ext cx="45719" cy="432000"/>
          </a:xfrm>
          <a:prstGeom prst="rect">
            <a:avLst/>
          </a:prstGeom>
          <a:solidFill>
            <a:srgbClr val="92D050"/>
          </a:solidFill>
          <a:ln w="63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6" name="Přímá spojnice 55">
            <a:extLst>
              <a:ext uri="{FF2B5EF4-FFF2-40B4-BE49-F238E27FC236}">
                <a16:creationId xmlns:a16="http://schemas.microsoft.com/office/drawing/2014/main" id="{8C62B386-DFB7-4A63-A88B-20CEFD5D30B4}"/>
              </a:ext>
            </a:extLst>
          </p:cNvPr>
          <p:cNvCxnSpPr/>
          <p:nvPr/>
        </p:nvCxnSpPr>
        <p:spPr>
          <a:xfrm flipV="1">
            <a:off x="4027780" y="4507215"/>
            <a:ext cx="0" cy="1270051"/>
          </a:xfrm>
          <a:prstGeom prst="line">
            <a:avLst/>
          </a:prstGeom>
          <a:ln w="19050" cap="flat" cmpd="sng" algn="ctr">
            <a:solidFill>
              <a:srgbClr val="92D05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7" name="Obdélník 56">
            <a:extLst>
              <a:ext uri="{FF2B5EF4-FFF2-40B4-BE49-F238E27FC236}">
                <a16:creationId xmlns:a16="http://schemas.microsoft.com/office/drawing/2014/main" id="{3B0AF759-A5DD-48E0-9FAD-4473D7E2CADA}"/>
              </a:ext>
            </a:extLst>
          </p:cNvPr>
          <p:cNvSpPr/>
          <p:nvPr/>
        </p:nvSpPr>
        <p:spPr>
          <a:xfrm>
            <a:off x="3211179" y="3515627"/>
            <a:ext cx="45719" cy="432000"/>
          </a:xfrm>
          <a:prstGeom prst="rect">
            <a:avLst/>
          </a:prstGeom>
          <a:solidFill>
            <a:srgbClr val="92D050"/>
          </a:solidFill>
          <a:ln w="63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8" name="Přímá spojnice 57">
            <a:extLst>
              <a:ext uri="{FF2B5EF4-FFF2-40B4-BE49-F238E27FC236}">
                <a16:creationId xmlns:a16="http://schemas.microsoft.com/office/drawing/2014/main" id="{9B670263-BEA5-499F-A4ED-2191C2A05A36}"/>
              </a:ext>
            </a:extLst>
          </p:cNvPr>
          <p:cNvCxnSpPr>
            <a:cxnSpLocks/>
          </p:cNvCxnSpPr>
          <p:nvPr/>
        </p:nvCxnSpPr>
        <p:spPr>
          <a:xfrm>
            <a:off x="3245205" y="4497376"/>
            <a:ext cx="782575" cy="3480"/>
          </a:xfrm>
          <a:prstGeom prst="line">
            <a:avLst/>
          </a:prstGeom>
          <a:ln w="19050" cap="flat" cmpd="sng" algn="ctr">
            <a:solidFill>
              <a:srgbClr val="92D05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61" name="Obrázek 60">
            <a:extLst>
              <a:ext uri="{FF2B5EF4-FFF2-40B4-BE49-F238E27FC236}">
                <a16:creationId xmlns:a16="http://schemas.microsoft.com/office/drawing/2014/main" id="{6C02DA2F-DD8B-4D3C-94F1-93645F6190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372229" y="4951236"/>
            <a:ext cx="579510" cy="467559"/>
          </a:xfrm>
          <a:prstGeom prst="rect">
            <a:avLst/>
          </a:prstGeom>
        </p:spPr>
      </p:pic>
      <p:pic>
        <p:nvPicPr>
          <p:cNvPr id="62" name="Obrázek 61">
            <a:extLst>
              <a:ext uri="{FF2B5EF4-FFF2-40B4-BE49-F238E27FC236}">
                <a16:creationId xmlns:a16="http://schemas.microsoft.com/office/drawing/2014/main" id="{D3276CE5-1C81-45BC-ACAB-642502527B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3746850" y="5395765"/>
            <a:ext cx="280037" cy="371251"/>
          </a:xfrm>
          <a:prstGeom prst="rect">
            <a:avLst/>
          </a:prstGeom>
        </p:spPr>
      </p:pic>
      <p:pic>
        <p:nvPicPr>
          <p:cNvPr id="63" name="Obrázek 62">
            <a:extLst>
              <a:ext uri="{FF2B5EF4-FFF2-40B4-BE49-F238E27FC236}">
                <a16:creationId xmlns:a16="http://schemas.microsoft.com/office/drawing/2014/main" id="{8854EDA4-F69B-4F3B-A2A7-7A13542727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2464" y="4886915"/>
            <a:ext cx="847191" cy="847725"/>
          </a:xfrm>
          <a:prstGeom prst="rect">
            <a:avLst/>
          </a:prstGeom>
        </p:spPr>
      </p:pic>
      <p:pic>
        <p:nvPicPr>
          <p:cNvPr id="65" name="Obrázek 64">
            <a:extLst>
              <a:ext uri="{FF2B5EF4-FFF2-40B4-BE49-F238E27FC236}">
                <a16:creationId xmlns:a16="http://schemas.microsoft.com/office/drawing/2014/main" id="{994D1D5F-B173-45A0-BE59-DDB0A82A98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4505415" y="3426463"/>
            <a:ext cx="439818" cy="583076"/>
          </a:xfrm>
          <a:prstGeom prst="rect">
            <a:avLst/>
          </a:prstGeom>
        </p:spPr>
      </p:pic>
      <p:pic>
        <p:nvPicPr>
          <p:cNvPr id="66" name="Obrázek 65">
            <a:extLst>
              <a:ext uri="{FF2B5EF4-FFF2-40B4-BE49-F238E27FC236}">
                <a16:creationId xmlns:a16="http://schemas.microsoft.com/office/drawing/2014/main" id="{90E0CE27-0C89-4D94-807E-B332AD9E7C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4520493" y="4057650"/>
            <a:ext cx="439818" cy="583076"/>
          </a:xfrm>
          <a:prstGeom prst="rect">
            <a:avLst/>
          </a:prstGeom>
        </p:spPr>
      </p:pic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2D201B33-D249-4E68-BFA5-92CE2291D418}"/>
              </a:ext>
            </a:extLst>
          </p:cNvPr>
          <p:cNvCxnSpPr>
            <a:cxnSpLocks/>
            <a:stCxn id="37" idx="1"/>
          </p:cNvCxnSpPr>
          <p:nvPr/>
        </p:nvCxnSpPr>
        <p:spPr>
          <a:xfrm flipH="1">
            <a:off x="6309188" y="2679595"/>
            <a:ext cx="870784" cy="489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ovéPole 36">
            <a:extLst>
              <a:ext uri="{FF2B5EF4-FFF2-40B4-BE49-F238E27FC236}">
                <a16:creationId xmlns:a16="http://schemas.microsoft.com/office/drawing/2014/main" id="{AA592709-B8B7-4083-90C7-D545B074DCAF}"/>
              </a:ext>
            </a:extLst>
          </p:cNvPr>
          <p:cNvSpPr txBox="1"/>
          <p:nvPr/>
        </p:nvSpPr>
        <p:spPr>
          <a:xfrm>
            <a:off x="7179972" y="2525706"/>
            <a:ext cx="28474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Rozšíření otvoru dveří v nosné příčce</a:t>
            </a:r>
          </a:p>
        </p:txBody>
      </p:sp>
      <p:sp>
        <p:nvSpPr>
          <p:cNvPr id="17" name="Tvar L 16">
            <a:extLst>
              <a:ext uri="{FF2B5EF4-FFF2-40B4-BE49-F238E27FC236}">
                <a16:creationId xmlns:a16="http://schemas.microsoft.com/office/drawing/2014/main" id="{B3ADA1AF-038A-4DE5-9980-BA15BD96D49F}"/>
              </a:ext>
            </a:extLst>
          </p:cNvPr>
          <p:cNvSpPr/>
          <p:nvPr/>
        </p:nvSpPr>
        <p:spPr>
          <a:xfrm>
            <a:off x="4995889" y="3260793"/>
            <a:ext cx="1024251" cy="2494153"/>
          </a:xfrm>
          <a:prstGeom prst="corner">
            <a:avLst>
              <a:gd name="adj1" fmla="val 37661"/>
              <a:gd name="adj2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Kuchyňská linka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5" name="Obdélník 44">
            <a:extLst>
              <a:ext uri="{FF2B5EF4-FFF2-40B4-BE49-F238E27FC236}">
                <a16:creationId xmlns:a16="http://schemas.microsoft.com/office/drawing/2014/main" id="{1007130C-BDED-4FDB-A1A3-222A01CE04A0}"/>
              </a:ext>
            </a:extLst>
          </p:cNvPr>
          <p:cNvSpPr/>
          <p:nvPr/>
        </p:nvSpPr>
        <p:spPr>
          <a:xfrm>
            <a:off x="8929274" y="1584321"/>
            <a:ext cx="402517" cy="4810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TextovéPole 45">
            <a:extLst>
              <a:ext uri="{FF2B5EF4-FFF2-40B4-BE49-F238E27FC236}">
                <a16:creationId xmlns:a16="http://schemas.microsoft.com/office/drawing/2014/main" id="{B47F4BC7-64BF-4DFD-8E04-6DF34DA779AE}"/>
              </a:ext>
            </a:extLst>
          </p:cNvPr>
          <p:cNvSpPr txBox="1"/>
          <p:nvPr/>
        </p:nvSpPr>
        <p:spPr>
          <a:xfrm>
            <a:off x="9454995" y="1430432"/>
            <a:ext cx="13978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Nové konstrukce</a:t>
            </a:r>
          </a:p>
        </p:txBody>
      </p:sp>
    </p:spTree>
    <p:extLst>
      <p:ext uri="{BB962C8B-B14F-4D97-AF65-F5344CB8AC3E}">
        <p14:creationId xmlns:p14="http://schemas.microsoft.com/office/powerpoint/2010/main" val="896807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5F4728F8-8233-40FD-BABB-313BBA7E7419}"/>
              </a:ext>
            </a:extLst>
          </p:cNvPr>
          <p:cNvCxnSpPr/>
          <p:nvPr/>
        </p:nvCxnSpPr>
        <p:spPr>
          <a:xfrm>
            <a:off x="2172319" y="671625"/>
            <a:ext cx="4320000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CE6E7499-1A5E-409C-BB0B-AD42C2AF4FEA}"/>
              </a:ext>
            </a:extLst>
          </p:cNvPr>
          <p:cNvCxnSpPr/>
          <p:nvPr/>
        </p:nvCxnSpPr>
        <p:spPr>
          <a:xfrm>
            <a:off x="2172319" y="3227625"/>
            <a:ext cx="4320000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74B3DEC2-53F0-42ED-BA66-2EDF4D90CE6F}"/>
              </a:ext>
            </a:extLst>
          </p:cNvPr>
          <p:cNvCxnSpPr/>
          <p:nvPr/>
        </p:nvCxnSpPr>
        <p:spPr>
          <a:xfrm>
            <a:off x="2172319" y="671625"/>
            <a:ext cx="0" cy="255600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580DC53C-1513-444E-819A-9051A1B4AE9C}"/>
              </a:ext>
            </a:extLst>
          </p:cNvPr>
          <p:cNvCxnSpPr/>
          <p:nvPr/>
        </p:nvCxnSpPr>
        <p:spPr>
          <a:xfrm>
            <a:off x="6492319" y="671625"/>
            <a:ext cx="0" cy="255600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33018B82-5808-418E-9118-112BDE04759E}"/>
              </a:ext>
            </a:extLst>
          </p:cNvPr>
          <p:cNvCxnSpPr/>
          <p:nvPr/>
        </p:nvCxnSpPr>
        <p:spPr>
          <a:xfrm>
            <a:off x="6492319" y="3227625"/>
            <a:ext cx="0" cy="255600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D382864F-5DA3-490C-8E2F-2DB116D2610F}"/>
              </a:ext>
            </a:extLst>
          </p:cNvPr>
          <p:cNvCxnSpPr/>
          <p:nvPr/>
        </p:nvCxnSpPr>
        <p:spPr>
          <a:xfrm>
            <a:off x="6046189" y="5351625"/>
            <a:ext cx="0" cy="43200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08158F16-FD29-4534-BFE8-D953C9FF1362}"/>
              </a:ext>
            </a:extLst>
          </p:cNvPr>
          <p:cNvCxnSpPr/>
          <p:nvPr/>
        </p:nvCxnSpPr>
        <p:spPr>
          <a:xfrm flipH="1">
            <a:off x="1236319" y="5783625"/>
            <a:ext cx="5256000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72C673E9-F672-435B-BC3F-1C94F619AFDD}"/>
              </a:ext>
            </a:extLst>
          </p:cNvPr>
          <p:cNvCxnSpPr>
            <a:cxnSpLocks/>
          </p:cNvCxnSpPr>
          <p:nvPr/>
        </p:nvCxnSpPr>
        <p:spPr>
          <a:xfrm flipV="1">
            <a:off x="1236319" y="3227625"/>
            <a:ext cx="0" cy="255600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9D0F0F3-4777-4FFC-BE87-7F665761FAEC}"/>
              </a:ext>
            </a:extLst>
          </p:cNvPr>
          <p:cNvCxnSpPr>
            <a:cxnSpLocks/>
          </p:cNvCxnSpPr>
          <p:nvPr/>
        </p:nvCxnSpPr>
        <p:spPr>
          <a:xfrm flipH="1">
            <a:off x="1236319" y="3227625"/>
            <a:ext cx="936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Obdélník 17">
            <a:extLst>
              <a:ext uri="{FF2B5EF4-FFF2-40B4-BE49-F238E27FC236}">
                <a16:creationId xmlns:a16="http://schemas.microsoft.com/office/drawing/2014/main" id="{5A6D3EAE-85DC-43BA-8BC9-72DB840ECE08}"/>
              </a:ext>
            </a:extLst>
          </p:cNvPr>
          <p:cNvSpPr/>
          <p:nvPr/>
        </p:nvSpPr>
        <p:spPr>
          <a:xfrm>
            <a:off x="6469158" y="1317368"/>
            <a:ext cx="59735" cy="13094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DB5CA97A-A298-4BCB-9B5A-5B1E23D19CDB}"/>
              </a:ext>
            </a:extLst>
          </p:cNvPr>
          <p:cNvSpPr/>
          <p:nvPr/>
        </p:nvSpPr>
        <p:spPr>
          <a:xfrm>
            <a:off x="6469158" y="3683983"/>
            <a:ext cx="59735" cy="13094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61DD0671-BFFC-4BB8-A227-E81711871B65}"/>
              </a:ext>
            </a:extLst>
          </p:cNvPr>
          <p:cNvSpPr/>
          <p:nvPr/>
        </p:nvSpPr>
        <p:spPr>
          <a:xfrm>
            <a:off x="2523193" y="3176337"/>
            <a:ext cx="576000" cy="9621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>
            <a:extLst>
              <a:ext uri="{FF2B5EF4-FFF2-40B4-BE49-F238E27FC236}">
                <a16:creationId xmlns:a16="http://schemas.microsoft.com/office/drawing/2014/main" id="{487A6515-E532-44B7-A660-B3ABA906860A}"/>
              </a:ext>
            </a:extLst>
          </p:cNvPr>
          <p:cNvSpPr/>
          <p:nvPr/>
        </p:nvSpPr>
        <p:spPr>
          <a:xfrm>
            <a:off x="5520000" y="3176337"/>
            <a:ext cx="576000" cy="9621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183E1019-6AC8-4797-8912-D39BC5446859}"/>
              </a:ext>
            </a:extLst>
          </p:cNvPr>
          <p:cNvSpPr/>
          <p:nvPr/>
        </p:nvSpPr>
        <p:spPr>
          <a:xfrm>
            <a:off x="1437841" y="3162328"/>
            <a:ext cx="576000" cy="9621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>
            <a:extLst>
              <a:ext uri="{FF2B5EF4-FFF2-40B4-BE49-F238E27FC236}">
                <a16:creationId xmlns:a16="http://schemas.microsoft.com/office/drawing/2014/main" id="{2033881B-7668-4307-B9BB-8D757753B970}"/>
              </a:ext>
            </a:extLst>
          </p:cNvPr>
          <p:cNvSpPr/>
          <p:nvPr/>
        </p:nvSpPr>
        <p:spPr>
          <a:xfrm>
            <a:off x="2446190" y="5735515"/>
            <a:ext cx="648000" cy="962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9" name="Obdélník 38">
            <a:extLst>
              <a:ext uri="{FF2B5EF4-FFF2-40B4-BE49-F238E27FC236}">
                <a16:creationId xmlns:a16="http://schemas.microsoft.com/office/drawing/2014/main" id="{E0BFA27C-A306-4063-9760-8F7F5F64F32F}"/>
              </a:ext>
            </a:extLst>
          </p:cNvPr>
          <p:cNvSpPr/>
          <p:nvPr/>
        </p:nvSpPr>
        <p:spPr>
          <a:xfrm>
            <a:off x="3321239" y="4552662"/>
            <a:ext cx="613277" cy="334253"/>
          </a:xfrm>
          <a:prstGeom prst="rect">
            <a:avLst/>
          </a:prstGeom>
          <a:solidFill>
            <a:srgbClr val="7030A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bdélník 43">
            <a:extLst>
              <a:ext uri="{FF2B5EF4-FFF2-40B4-BE49-F238E27FC236}">
                <a16:creationId xmlns:a16="http://schemas.microsoft.com/office/drawing/2014/main" id="{02A625B2-4BE7-40CC-B4F7-DD077F7FCDFB}"/>
              </a:ext>
            </a:extLst>
          </p:cNvPr>
          <p:cNvSpPr/>
          <p:nvPr/>
        </p:nvSpPr>
        <p:spPr>
          <a:xfrm rot="5400000">
            <a:off x="955532" y="3611517"/>
            <a:ext cx="576000" cy="9621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bdélník 47">
            <a:extLst>
              <a:ext uri="{FF2B5EF4-FFF2-40B4-BE49-F238E27FC236}">
                <a16:creationId xmlns:a16="http://schemas.microsoft.com/office/drawing/2014/main" id="{61ACEC6A-EC63-4302-AB47-973D312E6FC3}"/>
              </a:ext>
            </a:extLst>
          </p:cNvPr>
          <p:cNvSpPr/>
          <p:nvPr/>
        </p:nvSpPr>
        <p:spPr>
          <a:xfrm>
            <a:off x="6451319" y="5538690"/>
            <a:ext cx="77574" cy="8540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TextovéPole 50">
            <a:extLst>
              <a:ext uri="{FF2B5EF4-FFF2-40B4-BE49-F238E27FC236}">
                <a16:creationId xmlns:a16="http://schemas.microsoft.com/office/drawing/2014/main" id="{76E7DE6A-379F-489E-AAE7-4A31B5DABE41}"/>
              </a:ext>
            </a:extLst>
          </p:cNvPr>
          <p:cNvSpPr txBox="1"/>
          <p:nvPr/>
        </p:nvSpPr>
        <p:spPr>
          <a:xfrm>
            <a:off x="8753040" y="394500"/>
            <a:ext cx="1158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Navrh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</a:t>
            </a:r>
          </a:p>
        </p:txBody>
      </p:sp>
      <p:cxnSp>
        <p:nvCxnSpPr>
          <p:cNvPr id="52" name="Přímá spojnice 51">
            <a:extLst>
              <a:ext uri="{FF2B5EF4-FFF2-40B4-BE49-F238E27FC236}">
                <a16:creationId xmlns:a16="http://schemas.microsoft.com/office/drawing/2014/main" id="{D54A28BD-1ABC-4048-889A-E7496A8C5933}"/>
              </a:ext>
            </a:extLst>
          </p:cNvPr>
          <p:cNvCxnSpPr/>
          <p:nvPr/>
        </p:nvCxnSpPr>
        <p:spPr>
          <a:xfrm flipV="1">
            <a:off x="3234039" y="3224446"/>
            <a:ext cx="0" cy="2559178"/>
          </a:xfrm>
          <a:prstGeom prst="line">
            <a:avLst/>
          </a:prstGeom>
          <a:ln w="19050" cap="flat" cmpd="sng" algn="ctr">
            <a:solidFill>
              <a:srgbClr val="92D05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3" name="Přímá spojnice 52">
            <a:extLst>
              <a:ext uri="{FF2B5EF4-FFF2-40B4-BE49-F238E27FC236}">
                <a16:creationId xmlns:a16="http://schemas.microsoft.com/office/drawing/2014/main" id="{1628463B-7C26-4FB4-967F-D82C2A38428D}"/>
              </a:ext>
            </a:extLst>
          </p:cNvPr>
          <p:cNvCxnSpPr>
            <a:cxnSpLocks/>
          </p:cNvCxnSpPr>
          <p:nvPr/>
        </p:nvCxnSpPr>
        <p:spPr>
          <a:xfrm flipV="1">
            <a:off x="5436781" y="4517052"/>
            <a:ext cx="0" cy="1266572"/>
          </a:xfrm>
          <a:prstGeom prst="line">
            <a:avLst/>
          </a:prstGeom>
          <a:ln w="19050" cap="flat" cmpd="sng" algn="ctr">
            <a:solidFill>
              <a:srgbClr val="92D05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5" name="Obdélník 54">
            <a:extLst>
              <a:ext uri="{FF2B5EF4-FFF2-40B4-BE49-F238E27FC236}">
                <a16:creationId xmlns:a16="http://schemas.microsoft.com/office/drawing/2014/main" id="{0449E759-8DFF-4FD9-901F-CEE770B547DF}"/>
              </a:ext>
            </a:extLst>
          </p:cNvPr>
          <p:cNvSpPr/>
          <p:nvPr/>
        </p:nvSpPr>
        <p:spPr>
          <a:xfrm>
            <a:off x="3211179" y="5263295"/>
            <a:ext cx="45719" cy="432000"/>
          </a:xfrm>
          <a:prstGeom prst="rect">
            <a:avLst/>
          </a:prstGeom>
          <a:solidFill>
            <a:srgbClr val="92D050"/>
          </a:solidFill>
          <a:ln w="63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6" name="Přímá spojnice 55">
            <a:extLst>
              <a:ext uri="{FF2B5EF4-FFF2-40B4-BE49-F238E27FC236}">
                <a16:creationId xmlns:a16="http://schemas.microsoft.com/office/drawing/2014/main" id="{8C62B386-DFB7-4A63-A88B-20CEFD5D30B4}"/>
              </a:ext>
            </a:extLst>
          </p:cNvPr>
          <p:cNvCxnSpPr/>
          <p:nvPr/>
        </p:nvCxnSpPr>
        <p:spPr>
          <a:xfrm flipV="1">
            <a:off x="4027780" y="4507215"/>
            <a:ext cx="0" cy="1270051"/>
          </a:xfrm>
          <a:prstGeom prst="line">
            <a:avLst/>
          </a:prstGeom>
          <a:ln w="19050" cap="flat" cmpd="sng" algn="ctr">
            <a:solidFill>
              <a:srgbClr val="92D05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7" name="Obdélník 56">
            <a:extLst>
              <a:ext uri="{FF2B5EF4-FFF2-40B4-BE49-F238E27FC236}">
                <a16:creationId xmlns:a16="http://schemas.microsoft.com/office/drawing/2014/main" id="{3B0AF759-A5DD-48E0-9FAD-4473D7E2CADA}"/>
              </a:ext>
            </a:extLst>
          </p:cNvPr>
          <p:cNvSpPr/>
          <p:nvPr/>
        </p:nvSpPr>
        <p:spPr>
          <a:xfrm>
            <a:off x="3211179" y="3515627"/>
            <a:ext cx="45719" cy="432000"/>
          </a:xfrm>
          <a:prstGeom prst="rect">
            <a:avLst/>
          </a:prstGeom>
          <a:solidFill>
            <a:srgbClr val="92D050"/>
          </a:solidFill>
          <a:ln w="63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8" name="Přímá spojnice 57">
            <a:extLst>
              <a:ext uri="{FF2B5EF4-FFF2-40B4-BE49-F238E27FC236}">
                <a16:creationId xmlns:a16="http://schemas.microsoft.com/office/drawing/2014/main" id="{9B670263-BEA5-499F-A4ED-2191C2A05A36}"/>
              </a:ext>
            </a:extLst>
          </p:cNvPr>
          <p:cNvCxnSpPr>
            <a:cxnSpLocks/>
          </p:cNvCxnSpPr>
          <p:nvPr/>
        </p:nvCxnSpPr>
        <p:spPr>
          <a:xfrm>
            <a:off x="3245205" y="4497376"/>
            <a:ext cx="2191576" cy="0"/>
          </a:xfrm>
          <a:prstGeom prst="line">
            <a:avLst/>
          </a:prstGeom>
          <a:ln w="19050" cap="flat" cmpd="sng" algn="ctr">
            <a:solidFill>
              <a:srgbClr val="92D05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31" name="Obrázek 30">
            <a:extLst>
              <a:ext uri="{FF2B5EF4-FFF2-40B4-BE49-F238E27FC236}">
                <a16:creationId xmlns:a16="http://schemas.microsoft.com/office/drawing/2014/main" id="{BFD71B08-2008-431D-A396-642E843BF3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372229" y="4951236"/>
            <a:ext cx="579510" cy="467559"/>
          </a:xfrm>
          <a:prstGeom prst="rect">
            <a:avLst/>
          </a:prstGeom>
        </p:spPr>
      </p:pic>
      <p:pic>
        <p:nvPicPr>
          <p:cNvPr id="32" name="Obrázek 31">
            <a:extLst>
              <a:ext uri="{FF2B5EF4-FFF2-40B4-BE49-F238E27FC236}">
                <a16:creationId xmlns:a16="http://schemas.microsoft.com/office/drawing/2014/main" id="{E5EFA611-E8AB-46F3-85A1-7656E10B42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3746850" y="5395765"/>
            <a:ext cx="280037" cy="371251"/>
          </a:xfrm>
          <a:prstGeom prst="rect">
            <a:avLst/>
          </a:prstGeom>
        </p:spPr>
      </p:pic>
      <p:sp>
        <p:nvSpPr>
          <p:cNvPr id="33" name="Obdélník 32">
            <a:extLst>
              <a:ext uri="{FF2B5EF4-FFF2-40B4-BE49-F238E27FC236}">
                <a16:creationId xmlns:a16="http://schemas.microsoft.com/office/drawing/2014/main" id="{69D15F7E-97D3-4FED-8116-7E96AFCE14F3}"/>
              </a:ext>
            </a:extLst>
          </p:cNvPr>
          <p:cNvSpPr/>
          <p:nvPr/>
        </p:nvSpPr>
        <p:spPr>
          <a:xfrm>
            <a:off x="5413921" y="5258771"/>
            <a:ext cx="45719" cy="432000"/>
          </a:xfrm>
          <a:prstGeom prst="rect">
            <a:avLst/>
          </a:prstGeom>
          <a:solidFill>
            <a:srgbClr val="92D050"/>
          </a:solidFill>
          <a:ln w="6350">
            <a:solidFill>
              <a:srgbClr val="92D050"/>
            </a:solidFill>
            <a:prstDash val="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4" name="Obrázek 33">
            <a:extLst>
              <a:ext uri="{FF2B5EF4-FFF2-40B4-BE49-F238E27FC236}">
                <a16:creationId xmlns:a16="http://schemas.microsoft.com/office/drawing/2014/main" id="{15EC65D7-0C9E-4155-9194-6992CB6159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4905" y="4532396"/>
            <a:ext cx="594210" cy="725727"/>
          </a:xfrm>
          <a:prstGeom prst="rect">
            <a:avLst/>
          </a:prstGeom>
        </p:spPr>
      </p:pic>
      <p:pic>
        <p:nvPicPr>
          <p:cNvPr id="35" name="Obrázek 34">
            <a:extLst>
              <a:ext uri="{FF2B5EF4-FFF2-40B4-BE49-F238E27FC236}">
                <a16:creationId xmlns:a16="http://schemas.microsoft.com/office/drawing/2014/main" id="{BA270857-2EB3-46F8-A0D2-5E675EA52A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840248" y="4473858"/>
            <a:ext cx="439818" cy="583076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B1913B4C-A69D-4A37-8E89-B98C9C532F26}"/>
              </a:ext>
            </a:extLst>
          </p:cNvPr>
          <p:cNvSpPr/>
          <p:nvPr/>
        </p:nvSpPr>
        <p:spPr>
          <a:xfrm>
            <a:off x="3271794" y="4013734"/>
            <a:ext cx="2187843" cy="47728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Kuchyňská linka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36" name="Obrázek 35">
            <a:extLst>
              <a:ext uri="{FF2B5EF4-FFF2-40B4-BE49-F238E27FC236}">
                <a16:creationId xmlns:a16="http://schemas.microsoft.com/office/drawing/2014/main" id="{481BC909-05EC-4FA4-AAE5-E1A7F18064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76571" y="5285174"/>
            <a:ext cx="438553" cy="490147"/>
          </a:xfrm>
          <a:prstGeom prst="rect">
            <a:avLst/>
          </a:prstGeom>
        </p:spPr>
      </p:pic>
      <p:sp>
        <p:nvSpPr>
          <p:cNvPr id="37" name="Obdélník 36">
            <a:extLst>
              <a:ext uri="{FF2B5EF4-FFF2-40B4-BE49-F238E27FC236}">
                <a16:creationId xmlns:a16="http://schemas.microsoft.com/office/drawing/2014/main" id="{25870B97-02F6-4815-A4D3-3EA25191B1FB}"/>
              </a:ext>
            </a:extLst>
          </p:cNvPr>
          <p:cNvSpPr/>
          <p:nvPr/>
        </p:nvSpPr>
        <p:spPr>
          <a:xfrm>
            <a:off x="8929274" y="1584321"/>
            <a:ext cx="402517" cy="4810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ovéPole 37">
            <a:extLst>
              <a:ext uri="{FF2B5EF4-FFF2-40B4-BE49-F238E27FC236}">
                <a16:creationId xmlns:a16="http://schemas.microsoft.com/office/drawing/2014/main" id="{D219C480-A70A-47E2-B097-20204A43A5FC}"/>
              </a:ext>
            </a:extLst>
          </p:cNvPr>
          <p:cNvSpPr txBox="1"/>
          <p:nvPr/>
        </p:nvSpPr>
        <p:spPr>
          <a:xfrm>
            <a:off x="9454995" y="1430432"/>
            <a:ext cx="13978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Nové konstrukce</a:t>
            </a:r>
          </a:p>
        </p:txBody>
      </p:sp>
    </p:spTree>
    <p:extLst>
      <p:ext uri="{BB962C8B-B14F-4D97-AF65-F5344CB8AC3E}">
        <p14:creationId xmlns:p14="http://schemas.microsoft.com/office/powerpoint/2010/main" val="37153236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4313</TotalTime>
  <Words>54</Words>
  <Application>Microsoft Office PowerPoint</Application>
  <PresentationFormat>Širokoúhlá obrazovka</PresentationFormat>
  <Paragraphs>38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Marian Laurinec</dc:creator>
  <cp:lastModifiedBy>Marian Laurinec</cp:lastModifiedBy>
  <cp:revision>15</cp:revision>
  <dcterms:created xsi:type="dcterms:W3CDTF">2018-10-06T21:09:28Z</dcterms:created>
  <dcterms:modified xsi:type="dcterms:W3CDTF">2018-12-10T11:26:38Z</dcterms:modified>
</cp:coreProperties>
</file>